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46"/>
  </p:notesMasterIdLst>
  <p:sldIdLst>
    <p:sldId id="256" r:id="rId5"/>
    <p:sldId id="364" r:id="rId6"/>
    <p:sldId id="291" r:id="rId7"/>
    <p:sldId id="290" r:id="rId8"/>
    <p:sldId id="286" r:id="rId9"/>
    <p:sldId id="261" r:id="rId10"/>
    <p:sldId id="322" r:id="rId11"/>
    <p:sldId id="367" r:id="rId12"/>
    <p:sldId id="262" r:id="rId13"/>
    <p:sldId id="366" r:id="rId14"/>
    <p:sldId id="268" r:id="rId15"/>
    <p:sldId id="269" r:id="rId16"/>
    <p:sldId id="399" r:id="rId17"/>
    <p:sldId id="398" r:id="rId18"/>
    <p:sldId id="317" r:id="rId19"/>
    <p:sldId id="385" r:id="rId20"/>
    <p:sldId id="405" r:id="rId21"/>
    <p:sldId id="406" r:id="rId22"/>
    <p:sldId id="409" r:id="rId23"/>
    <p:sldId id="408" r:id="rId24"/>
    <p:sldId id="386" r:id="rId25"/>
    <p:sldId id="259" r:id="rId26"/>
    <p:sldId id="389" r:id="rId27"/>
    <p:sldId id="388" r:id="rId28"/>
    <p:sldId id="365" r:id="rId29"/>
    <p:sldId id="397" r:id="rId30"/>
    <p:sldId id="400" r:id="rId31"/>
    <p:sldId id="401" r:id="rId32"/>
    <p:sldId id="393" r:id="rId33"/>
    <p:sldId id="381" r:id="rId34"/>
    <p:sldId id="395" r:id="rId35"/>
    <p:sldId id="396" r:id="rId36"/>
    <p:sldId id="372" r:id="rId37"/>
    <p:sldId id="402" r:id="rId38"/>
    <p:sldId id="370" r:id="rId39"/>
    <p:sldId id="403" r:id="rId40"/>
    <p:sldId id="369" r:id="rId41"/>
    <p:sldId id="292" r:id="rId42"/>
    <p:sldId id="368" r:id="rId43"/>
    <p:sldId id="371" r:id="rId44"/>
    <p:sldId id="29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F2B0E-8767-4F48-BFF0-56DFAFE89A54}" v="100" dt="2022-11-14T14:22:36.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pont, Jennifer A" userId="fc149d25-6369-4655-8549-9c3345dce46e" providerId="ADAL" clId="{719F2B0E-8767-4F48-BFF0-56DFAFE89A54}"/>
    <pc:docChg chg="undo custSel addSld delSld modSld sldOrd modMainMaster">
      <pc:chgData name="Dupont, Jennifer A" userId="fc149d25-6369-4655-8549-9c3345dce46e" providerId="ADAL" clId="{719F2B0E-8767-4F48-BFF0-56DFAFE89A54}" dt="2022-11-14T14:55:51.553" v="600" actId="9405"/>
      <pc:docMkLst>
        <pc:docMk/>
      </pc:docMkLst>
      <pc:sldChg chg="modTransition">
        <pc:chgData name="Dupont, Jennifer A" userId="fc149d25-6369-4655-8549-9c3345dce46e" providerId="ADAL" clId="{719F2B0E-8767-4F48-BFF0-56DFAFE89A54}" dt="2022-11-14T14:22:36.855" v="596"/>
        <pc:sldMkLst>
          <pc:docMk/>
          <pc:sldMk cId="1581527112" sldId="256"/>
        </pc:sldMkLst>
      </pc:sldChg>
      <pc:sldChg chg="modTransition">
        <pc:chgData name="Dupont, Jennifer A" userId="fc149d25-6369-4655-8549-9c3345dce46e" providerId="ADAL" clId="{719F2B0E-8767-4F48-BFF0-56DFAFE89A54}" dt="2022-11-14T14:22:36.855" v="596"/>
        <pc:sldMkLst>
          <pc:docMk/>
          <pc:sldMk cId="3679976396" sldId="259"/>
        </pc:sldMkLst>
      </pc:sldChg>
      <pc:sldChg chg="modTransition">
        <pc:chgData name="Dupont, Jennifer A" userId="fc149d25-6369-4655-8549-9c3345dce46e" providerId="ADAL" clId="{719F2B0E-8767-4F48-BFF0-56DFAFE89A54}" dt="2022-11-14T14:22:36.855" v="596"/>
        <pc:sldMkLst>
          <pc:docMk/>
          <pc:sldMk cId="3603550747" sldId="261"/>
        </pc:sldMkLst>
      </pc:sldChg>
      <pc:sldChg chg="modSp mod modTransition">
        <pc:chgData name="Dupont, Jennifer A" userId="fc149d25-6369-4655-8549-9c3345dce46e" providerId="ADAL" clId="{719F2B0E-8767-4F48-BFF0-56DFAFE89A54}" dt="2022-11-14T14:22:36.855" v="596"/>
        <pc:sldMkLst>
          <pc:docMk/>
          <pc:sldMk cId="3433733428" sldId="262"/>
        </pc:sldMkLst>
        <pc:spChg chg="mod">
          <ac:chgData name="Dupont, Jennifer A" userId="fc149d25-6369-4655-8549-9c3345dce46e" providerId="ADAL" clId="{719F2B0E-8767-4F48-BFF0-56DFAFE89A54}" dt="2022-11-13T22:52:52.252" v="9" actId="1076"/>
          <ac:spMkLst>
            <pc:docMk/>
            <pc:sldMk cId="3433733428" sldId="262"/>
            <ac:spMk id="4" creationId="{FBECD462-67B9-4188-B953-523548F76D85}"/>
          </ac:spMkLst>
        </pc:spChg>
      </pc:sldChg>
      <pc:sldChg chg="modSp mod modTransition">
        <pc:chgData name="Dupont, Jennifer A" userId="fc149d25-6369-4655-8549-9c3345dce46e" providerId="ADAL" clId="{719F2B0E-8767-4F48-BFF0-56DFAFE89A54}" dt="2022-11-14T14:22:36.855" v="596"/>
        <pc:sldMkLst>
          <pc:docMk/>
          <pc:sldMk cId="1891661550" sldId="268"/>
        </pc:sldMkLst>
        <pc:spChg chg="mod">
          <ac:chgData name="Dupont, Jennifer A" userId="fc149d25-6369-4655-8549-9c3345dce46e" providerId="ADAL" clId="{719F2B0E-8767-4F48-BFF0-56DFAFE89A54}" dt="2022-11-13T23:34:00.910" v="305" actId="14100"/>
          <ac:spMkLst>
            <pc:docMk/>
            <pc:sldMk cId="1891661550" sldId="268"/>
            <ac:spMk id="3" creationId="{759A8750-22BB-8D45-91A9-1EEC523F423A}"/>
          </ac:spMkLst>
        </pc:spChg>
      </pc:sldChg>
      <pc:sldChg chg="modSp mod modTransition">
        <pc:chgData name="Dupont, Jennifer A" userId="fc149d25-6369-4655-8549-9c3345dce46e" providerId="ADAL" clId="{719F2B0E-8767-4F48-BFF0-56DFAFE89A54}" dt="2022-11-14T14:22:36.855" v="596"/>
        <pc:sldMkLst>
          <pc:docMk/>
          <pc:sldMk cId="163452902" sldId="269"/>
        </pc:sldMkLst>
        <pc:spChg chg="mod">
          <ac:chgData name="Dupont, Jennifer A" userId="fc149d25-6369-4655-8549-9c3345dce46e" providerId="ADAL" clId="{719F2B0E-8767-4F48-BFF0-56DFAFE89A54}" dt="2022-11-13T23:33:42.107" v="302" actId="27636"/>
          <ac:spMkLst>
            <pc:docMk/>
            <pc:sldMk cId="163452902" sldId="269"/>
            <ac:spMk id="3" creationId="{A7FC66FA-D586-D041-835A-D952E8ED69F2}"/>
          </ac:spMkLst>
        </pc:spChg>
      </pc:sldChg>
      <pc:sldChg chg="modTransition">
        <pc:chgData name="Dupont, Jennifer A" userId="fc149d25-6369-4655-8549-9c3345dce46e" providerId="ADAL" clId="{719F2B0E-8767-4F48-BFF0-56DFAFE89A54}" dt="2022-11-14T14:22:36.855" v="596"/>
        <pc:sldMkLst>
          <pc:docMk/>
          <pc:sldMk cId="3169812450" sldId="286"/>
        </pc:sldMkLst>
      </pc:sldChg>
      <pc:sldChg chg="del">
        <pc:chgData name="Dupont, Jennifer A" userId="fc149d25-6369-4655-8549-9c3345dce46e" providerId="ADAL" clId="{719F2B0E-8767-4F48-BFF0-56DFAFE89A54}" dt="2022-11-13T23:22:16.757" v="145" actId="47"/>
        <pc:sldMkLst>
          <pc:docMk/>
          <pc:sldMk cId="910484264" sldId="288"/>
        </pc:sldMkLst>
      </pc:sldChg>
      <pc:sldChg chg="modTransition">
        <pc:chgData name="Dupont, Jennifer A" userId="fc149d25-6369-4655-8549-9c3345dce46e" providerId="ADAL" clId="{719F2B0E-8767-4F48-BFF0-56DFAFE89A54}" dt="2022-11-14T14:22:36.855" v="596"/>
        <pc:sldMkLst>
          <pc:docMk/>
          <pc:sldMk cId="2523651285" sldId="290"/>
        </pc:sldMkLst>
      </pc:sldChg>
      <pc:sldChg chg="modSp mod modTransition">
        <pc:chgData name="Dupont, Jennifer A" userId="fc149d25-6369-4655-8549-9c3345dce46e" providerId="ADAL" clId="{719F2B0E-8767-4F48-BFF0-56DFAFE89A54}" dt="2022-11-14T14:22:36.855" v="596"/>
        <pc:sldMkLst>
          <pc:docMk/>
          <pc:sldMk cId="2131797070" sldId="291"/>
        </pc:sldMkLst>
        <pc:spChg chg="mod">
          <ac:chgData name="Dupont, Jennifer A" userId="fc149d25-6369-4655-8549-9c3345dce46e" providerId="ADAL" clId="{719F2B0E-8767-4F48-BFF0-56DFAFE89A54}" dt="2022-11-14T04:34:10.217" v="582" actId="2"/>
          <ac:spMkLst>
            <pc:docMk/>
            <pc:sldMk cId="2131797070" sldId="291"/>
            <ac:spMk id="12" creationId="{2B16518D-A28C-76C2-CC91-CE7DB138F042}"/>
          </ac:spMkLst>
        </pc:spChg>
      </pc:sldChg>
      <pc:sldChg chg="modTransition">
        <pc:chgData name="Dupont, Jennifer A" userId="fc149d25-6369-4655-8549-9c3345dce46e" providerId="ADAL" clId="{719F2B0E-8767-4F48-BFF0-56DFAFE89A54}" dt="2022-11-14T14:22:36.855" v="596"/>
        <pc:sldMkLst>
          <pc:docMk/>
          <pc:sldMk cId="1065451209" sldId="292"/>
        </pc:sldMkLst>
      </pc:sldChg>
      <pc:sldChg chg="modTransition">
        <pc:chgData name="Dupont, Jennifer A" userId="fc149d25-6369-4655-8549-9c3345dce46e" providerId="ADAL" clId="{719F2B0E-8767-4F48-BFF0-56DFAFE89A54}" dt="2022-11-14T14:22:36.855" v="596"/>
        <pc:sldMkLst>
          <pc:docMk/>
          <pc:sldMk cId="1028553751" sldId="293"/>
        </pc:sldMkLst>
      </pc:sldChg>
      <pc:sldChg chg="modTransition">
        <pc:chgData name="Dupont, Jennifer A" userId="fc149d25-6369-4655-8549-9c3345dce46e" providerId="ADAL" clId="{719F2B0E-8767-4F48-BFF0-56DFAFE89A54}" dt="2022-11-14T14:22:36.855" v="596"/>
        <pc:sldMkLst>
          <pc:docMk/>
          <pc:sldMk cId="3396780512" sldId="317"/>
        </pc:sldMkLst>
      </pc:sldChg>
      <pc:sldChg chg="addSp delSp mod modTransition">
        <pc:chgData name="Dupont, Jennifer A" userId="fc149d25-6369-4655-8549-9c3345dce46e" providerId="ADAL" clId="{719F2B0E-8767-4F48-BFF0-56DFAFE89A54}" dt="2022-11-14T14:22:36.855" v="596"/>
        <pc:sldMkLst>
          <pc:docMk/>
          <pc:sldMk cId="3884210144" sldId="322"/>
        </pc:sldMkLst>
        <pc:inkChg chg="add del">
          <ac:chgData name="Dupont, Jennifer A" userId="fc149d25-6369-4655-8549-9c3345dce46e" providerId="ADAL" clId="{719F2B0E-8767-4F48-BFF0-56DFAFE89A54}" dt="2022-11-14T04:34:27.999" v="584" actId="9405"/>
          <ac:inkMkLst>
            <pc:docMk/>
            <pc:sldMk cId="3884210144" sldId="322"/>
            <ac:inkMk id="20" creationId="{6F8F4AD0-E042-4964-7973-9782BAC5504D}"/>
          </ac:inkMkLst>
        </pc:inkChg>
      </pc:sldChg>
      <pc:sldChg chg="modTransition">
        <pc:chgData name="Dupont, Jennifer A" userId="fc149d25-6369-4655-8549-9c3345dce46e" providerId="ADAL" clId="{719F2B0E-8767-4F48-BFF0-56DFAFE89A54}" dt="2022-11-14T14:22:36.855" v="596"/>
        <pc:sldMkLst>
          <pc:docMk/>
          <pc:sldMk cId="859838074" sldId="364"/>
        </pc:sldMkLst>
      </pc:sldChg>
      <pc:sldChg chg="modTransition">
        <pc:chgData name="Dupont, Jennifer A" userId="fc149d25-6369-4655-8549-9c3345dce46e" providerId="ADAL" clId="{719F2B0E-8767-4F48-BFF0-56DFAFE89A54}" dt="2022-11-14T14:22:36.855" v="596"/>
        <pc:sldMkLst>
          <pc:docMk/>
          <pc:sldMk cId="2590857621" sldId="365"/>
        </pc:sldMkLst>
      </pc:sldChg>
      <pc:sldChg chg="modTransition">
        <pc:chgData name="Dupont, Jennifer A" userId="fc149d25-6369-4655-8549-9c3345dce46e" providerId="ADAL" clId="{719F2B0E-8767-4F48-BFF0-56DFAFE89A54}" dt="2022-11-14T14:22:36.855" v="596"/>
        <pc:sldMkLst>
          <pc:docMk/>
          <pc:sldMk cId="1721542772" sldId="366"/>
        </pc:sldMkLst>
      </pc:sldChg>
      <pc:sldChg chg="modTransition">
        <pc:chgData name="Dupont, Jennifer A" userId="fc149d25-6369-4655-8549-9c3345dce46e" providerId="ADAL" clId="{719F2B0E-8767-4F48-BFF0-56DFAFE89A54}" dt="2022-11-14T14:22:36.855" v="596"/>
        <pc:sldMkLst>
          <pc:docMk/>
          <pc:sldMk cId="1736361641" sldId="367"/>
        </pc:sldMkLst>
      </pc:sldChg>
      <pc:sldChg chg="modTransition">
        <pc:chgData name="Dupont, Jennifer A" userId="fc149d25-6369-4655-8549-9c3345dce46e" providerId="ADAL" clId="{719F2B0E-8767-4F48-BFF0-56DFAFE89A54}" dt="2022-11-14T14:22:36.855" v="596"/>
        <pc:sldMkLst>
          <pc:docMk/>
          <pc:sldMk cId="320185674" sldId="368"/>
        </pc:sldMkLst>
      </pc:sldChg>
      <pc:sldChg chg="modTransition">
        <pc:chgData name="Dupont, Jennifer A" userId="fc149d25-6369-4655-8549-9c3345dce46e" providerId="ADAL" clId="{719F2B0E-8767-4F48-BFF0-56DFAFE89A54}" dt="2022-11-14T14:22:36.855" v="596"/>
        <pc:sldMkLst>
          <pc:docMk/>
          <pc:sldMk cId="2384481082" sldId="369"/>
        </pc:sldMkLst>
      </pc:sldChg>
      <pc:sldChg chg="modTransition">
        <pc:chgData name="Dupont, Jennifer A" userId="fc149d25-6369-4655-8549-9c3345dce46e" providerId="ADAL" clId="{719F2B0E-8767-4F48-BFF0-56DFAFE89A54}" dt="2022-11-14T14:22:36.855" v="596"/>
        <pc:sldMkLst>
          <pc:docMk/>
          <pc:sldMk cId="715145432" sldId="370"/>
        </pc:sldMkLst>
      </pc:sldChg>
      <pc:sldChg chg="modTransition">
        <pc:chgData name="Dupont, Jennifer A" userId="fc149d25-6369-4655-8549-9c3345dce46e" providerId="ADAL" clId="{719F2B0E-8767-4F48-BFF0-56DFAFE89A54}" dt="2022-11-14T14:22:36.855" v="596"/>
        <pc:sldMkLst>
          <pc:docMk/>
          <pc:sldMk cId="3195361303" sldId="371"/>
        </pc:sldMkLst>
      </pc:sldChg>
      <pc:sldChg chg="modTransition">
        <pc:chgData name="Dupont, Jennifer A" userId="fc149d25-6369-4655-8549-9c3345dce46e" providerId="ADAL" clId="{719F2B0E-8767-4F48-BFF0-56DFAFE89A54}" dt="2022-11-14T14:22:36.855" v="596"/>
        <pc:sldMkLst>
          <pc:docMk/>
          <pc:sldMk cId="3005482493" sldId="372"/>
        </pc:sldMkLst>
      </pc:sldChg>
      <pc:sldChg chg="modTransition">
        <pc:chgData name="Dupont, Jennifer A" userId="fc149d25-6369-4655-8549-9c3345dce46e" providerId="ADAL" clId="{719F2B0E-8767-4F48-BFF0-56DFAFE89A54}" dt="2022-11-14T14:22:36.855" v="596"/>
        <pc:sldMkLst>
          <pc:docMk/>
          <pc:sldMk cId="1957876740" sldId="381"/>
        </pc:sldMkLst>
      </pc:sldChg>
      <pc:sldChg chg="addSp delSp modSp mod ord modTransition">
        <pc:chgData name="Dupont, Jennifer A" userId="fc149d25-6369-4655-8549-9c3345dce46e" providerId="ADAL" clId="{719F2B0E-8767-4F48-BFF0-56DFAFE89A54}" dt="2022-11-14T14:22:36.855" v="596"/>
        <pc:sldMkLst>
          <pc:docMk/>
          <pc:sldMk cId="922582352" sldId="385"/>
        </pc:sldMkLst>
        <pc:spChg chg="mod">
          <ac:chgData name="Dupont, Jennifer A" userId="fc149d25-6369-4655-8549-9c3345dce46e" providerId="ADAL" clId="{719F2B0E-8767-4F48-BFF0-56DFAFE89A54}" dt="2022-11-13T23:27:50.177" v="192" actId="1076"/>
          <ac:spMkLst>
            <pc:docMk/>
            <pc:sldMk cId="922582352" sldId="385"/>
            <ac:spMk id="2" creationId="{2A3BF1B2-1A64-0345-93B2-18A27129ED8E}"/>
          </ac:spMkLst>
        </pc:spChg>
        <pc:spChg chg="add del mod">
          <ac:chgData name="Dupont, Jennifer A" userId="fc149d25-6369-4655-8549-9c3345dce46e" providerId="ADAL" clId="{719F2B0E-8767-4F48-BFF0-56DFAFE89A54}" dt="2022-11-13T23:31:45.019" v="286" actId="478"/>
          <ac:spMkLst>
            <pc:docMk/>
            <pc:sldMk cId="922582352" sldId="385"/>
            <ac:spMk id="3" creationId="{A7FC66FA-D586-D041-835A-D952E8ED69F2}"/>
          </ac:spMkLst>
        </pc:spChg>
        <pc:spChg chg="add del mod">
          <ac:chgData name="Dupont, Jennifer A" userId="fc149d25-6369-4655-8549-9c3345dce46e" providerId="ADAL" clId="{719F2B0E-8767-4F48-BFF0-56DFAFE89A54}" dt="2022-11-13T23:32:53.577" v="294" actId="255"/>
          <ac:spMkLst>
            <pc:docMk/>
            <pc:sldMk cId="922582352" sldId="385"/>
            <ac:spMk id="6" creationId="{4CBCECB6-E92F-E7F5-DB55-483AF77715F5}"/>
          </ac:spMkLst>
        </pc:spChg>
        <pc:spChg chg="add del mod">
          <ac:chgData name="Dupont, Jennifer A" userId="fc149d25-6369-4655-8549-9c3345dce46e" providerId="ADAL" clId="{719F2B0E-8767-4F48-BFF0-56DFAFE89A54}" dt="2022-11-13T23:31:42.078" v="285" actId="478"/>
          <ac:spMkLst>
            <pc:docMk/>
            <pc:sldMk cId="922582352" sldId="385"/>
            <ac:spMk id="8" creationId="{D0DC9A0E-2255-48CD-CF27-2FCE8290685B}"/>
          </ac:spMkLst>
        </pc:spChg>
        <pc:spChg chg="add del mod">
          <ac:chgData name="Dupont, Jennifer A" userId="fc149d25-6369-4655-8549-9c3345dce46e" providerId="ADAL" clId="{719F2B0E-8767-4F48-BFF0-56DFAFE89A54}" dt="2022-11-13T23:31:57.227" v="290" actId="478"/>
          <ac:spMkLst>
            <pc:docMk/>
            <pc:sldMk cId="922582352" sldId="385"/>
            <ac:spMk id="10" creationId="{D495A46E-073B-EBA4-D3F8-5B405A5A6974}"/>
          </ac:spMkLst>
        </pc:spChg>
      </pc:sldChg>
      <pc:sldChg chg="modTransition">
        <pc:chgData name="Dupont, Jennifer A" userId="fc149d25-6369-4655-8549-9c3345dce46e" providerId="ADAL" clId="{719F2B0E-8767-4F48-BFF0-56DFAFE89A54}" dt="2022-11-14T14:22:36.855" v="596"/>
        <pc:sldMkLst>
          <pc:docMk/>
          <pc:sldMk cId="2571289540" sldId="386"/>
        </pc:sldMkLst>
      </pc:sldChg>
      <pc:sldChg chg="modTransition">
        <pc:chgData name="Dupont, Jennifer A" userId="fc149d25-6369-4655-8549-9c3345dce46e" providerId="ADAL" clId="{719F2B0E-8767-4F48-BFF0-56DFAFE89A54}" dt="2022-11-14T14:22:36.855" v="596"/>
        <pc:sldMkLst>
          <pc:docMk/>
          <pc:sldMk cId="46787787" sldId="388"/>
        </pc:sldMkLst>
      </pc:sldChg>
      <pc:sldChg chg="modTransition">
        <pc:chgData name="Dupont, Jennifer A" userId="fc149d25-6369-4655-8549-9c3345dce46e" providerId="ADAL" clId="{719F2B0E-8767-4F48-BFF0-56DFAFE89A54}" dt="2022-11-14T14:22:36.855" v="596"/>
        <pc:sldMkLst>
          <pc:docMk/>
          <pc:sldMk cId="403899375" sldId="389"/>
        </pc:sldMkLst>
      </pc:sldChg>
      <pc:sldChg chg="modTransition">
        <pc:chgData name="Dupont, Jennifer A" userId="fc149d25-6369-4655-8549-9c3345dce46e" providerId="ADAL" clId="{719F2B0E-8767-4F48-BFF0-56DFAFE89A54}" dt="2022-11-14T14:22:36.855" v="596"/>
        <pc:sldMkLst>
          <pc:docMk/>
          <pc:sldMk cId="530054221" sldId="393"/>
        </pc:sldMkLst>
      </pc:sldChg>
      <pc:sldChg chg="del">
        <pc:chgData name="Dupont, Jennifer A" userId="fc149d25-6369-4655-8549-9c3345dce46e" providerId="ADAL" clId="{719F2B0E-8767-4F48-BFF0-56DFAFE89A54}" dt="2022-11-13T23:25:36.811" v="187" actId="47"/>
        <pc:sldMkLst>
          <pc:docMk/>
          <pc:sldMk cId="1083124172" sldId="394"/>
        </pc:sldMkLst>
      </pc:sldChg>
      <pc:sldChg chg="modTransition">
        <pc:chgData name="Dupont, Jennifer A" userId="fc149d25-6369-4655-8549-9c3345dce46e" providerId="ADAL" clId="{719F2B0E-8767-4F48-BFF0-56DFAFE89A54}" dt="2022-11-14T14:22:36.855" v="596"/>
        <pc:sldMkLst>
          <pc:docMk/>
          <pc:sldMk cId="2806105301" sldId="395"/>
        </pc:sldMkLst>
      </pc:sldChg>
      <pc:sldChg chg="modTransition">
        <pc:chgData name="Dupont, Jennifer A" userId="fc149d25-6369-4655-8549-9c3345dce46e" providerId="ADAL" clId="{719F2B0E-8767-4F48-BFF0-56DFAFE89A54}" dt="2022-11-14T14:22:36.855" v="596"/>
        <pc:sldMkLst>
          <pc:docMk/>
          <pc:sldMk cId="3635277860" sldId="396"/>
        </pc:sldMkLst>
      </pc:sldChg>
      <pc:sldChg chg="modTransition">
        <pc:chgData name="Dupont, Jennifer A" userId="fc149d25-6369-4655-8549-9c3345dce46e" providerId="ADAL" clId="{719F2B0E-8767-4F48-BFF0-56DFAFE89A54}" dt="2022-11-14T14:22:36.855" v="596"/>
        <pc:sldMkLst>
          <pc:docMk/>
          <pc:sldMk cId="4031852528" sldId="397"/>
        </pc:sldMkLst>
      </pc:sldChg>
      <pc:sldChg chg="modSp mod modTransition">
        <pc:chgData name="Dupont, Jennifer A" userId="fc149d25-6369-4655-8549-9c3345dce46e" providerId="ADAL" clId="{719F2B0E-8767-4F48-BFF0-56DFAFE89A54}" dt="2022-11-14T14:22:36.855" v="596"/>
        <pc:sldMkLst>
          <pc:docMk/>
          <pc:sldMk cId="135519709" sldId="398"/>
        </pc:sldMkLst>
        <pc:spChg chg="mod">
          <ac:chgData name="Dupont, Jennifer A" userId="fc149d25-6369-4655-8549-9c3345dce46e" providerId="ADAL" clId="{719F2B0E-8767-4F48-BFF0-56DFAFE89A54}" dt="2022-11-13T23:32:42.031" v="293" actId="255"/>
          <ac:spMkLst>
            <pc:docMk/>
            <pc:sldMk cId="135519709" sldId="398"/>
            <ac:spMk id="3" creationId="{98C201A0-5C97-7021-D007-7BA40B281C53}"/>
          </ac:spMkLst>
        </pc:spChg>
      </pc:sldChg>
      <pc:sldChg chg="addSp delSp modSp mod modTransition">
        <pc:chgData name="Dupont, Jennifer A" userId="fc149d25-6369-4655-8549-9c3345dce46e" providerId="ADAL" clId="{719F2B0E-8767-4F48-BFF0-56DFAFE89A54}" dt="2022-11-14T14:22:36.855" v="596"/>
        <pc:sldMkLst>
          <pc:docMk/>
          <pc:sldMk cId="3256053072" sldId="399"/>
        </pc:sldMkLst>
        <pc:spChg chg="mod">
          <ac:chgData name="Dupont, Jennifer A" userId="fc149d25-6369-4655-8549-9c3345dce46e" providerId="ADAL" clId="{719F2B0E-8767-4F48-BFF0-56DFAFE89A54}" dt="2022-11-14T04:33:48.895" v="581" actId="20577"/>
          <ac:spMkLst>
            <pc:docMk/>
            <pc:sldMk cId="3256053072" sldId="399"/>
            <ac:spMk id="3" creationId="{5A32F4B7-7451-9C1B-0503-BB86AFA8A6D8}"/>
          </ac:spMkLst>
        </pc:spChg>
        <pc:inkChg chg="add del">
          <ac:chgData name="Dupont, Jennifer A" userId="fc149d25-6369-4655-8549-9c3345dce46e" providerId="ADAL" clId="{719F2B0E-8767-4F48-BFF0-56DFAFE89A54}" dt="2022-11-14T04:33:33.433" v="579" actId="9405"/>
          <ac:inkMkLst>
            <pc:docMk/>
            <pc:sldMk cId="3256053072" sldId="399"/>
            <ac:inkMk id="4" creationId="{8DD1A770-3F2E-6A45-BF21-46B6D6E3DAF6}"/>
          </ac:inkMkLst>
        </pc:inkChg>
        <pc:inkChg chg="add del">
          <ac:chgData name="Dupont, Jennifer A" userId="fc149d25-6369-4655-8549-9c3345dce46e" providerId="ADAL" clId="{719F2B0E-8767-4F48-BFF0-56DFAFE89A54}" dt="2022-11-14T04:33:33.032" v="578" actId="9405"/>
          <ac:inkMkLst>
            <pc:docMk/>
            <pc:sldMk cId="3256053072" sldId="399"/>
            <ac:inkMk id="5" creationId="{7C34D11E-523E-450D-0A69-152B8DA483FC}"/>
          </ac:inkMkLst>
        </pc:inkChg>
        <pc:inkChg chg="add del">
          <ac:chgData name="Dupont, Jennifer A" userId="fc149d25-6369-4655-8549-9c3345dce46e" providerId="ADAL" clId="{719F2B0E-8767-4F48-BFF0-56DFAFE89A54}" dt="2022-11-14T04:33:32.548" v="577" actId="9405"/>
          <ac:inkMkLst>
            <pc:docMk/>
            <pc:sldMk cId="3256053072" sldId="399"/>
            <ac:inkMk id="6" creationId="{360D7F53-D4BB-7E91-2417-7ACE163F5D62}"/>
          </ac:inkMkLst>
        </pc:inkChg>
      </pc:sldChg>
      <pc:sldChg chg="addSp delSp modSp del mod setBg">
        <pc:chgData name="Dupont, Jennifer A" userId="fc149d25-6369-4655-8549-9c3345dce46e" providerId="ADAL" clId="{719F2B0E-8767-4F48-BFF0-56DFAFE89A54}" dt="2022-11-13T23:20:58.340" v="143" actId="2696"/>
        <pc:sldMkLst>
          <pc:docMk/>
          <pc:sldMk cId="1524295057" sldId="400"/>
        </pc:sldMkLst>
        <pc:spChg chg="mod">
          <ac:chgData name="Dupont, Jennifer A" userId="fc149d25-6369-4655-8549-9c3345dce46e" providerId="ADAL" clId="{719F2B0E-8767-4F48-BFF0-56DFAFE89A54}" dt="2022-11-13T23:17:22.976" v="76" actId="20577"/>
          <ac:spMkLst>
            <pc:docMk/>
            <pc:sldMk cId="1524295057" sldId="400"/>
            <ac:spMk id="2" creationId="{50DD95A4-9870-4463-4E90-25D7C7FA9E59}"/>
          </ac:spMkLst>
        </pc:spChg>
        <pc:spChg chg="mod ord">
          <ac:chgData name="Dupont, Jennifer A" userId="fc149d25-6369-4655-8549-9c3345dce46e" providerId="ADAL" clId="{719F2B0E-8767-4F48-BFF0-56DFAFE89A54}" dt="2022-11-13T23:16:05.783" v="40" actId="26606"/>
          <ac:spMkLst>
            <pc:docMk/>
            <pc:sldMk cId="1524295057" sldId="400"/>
            <ac:spMk id="3" creationId="{2D62ACC5-C351-C1A1-FE55-5A1906A74358}"/>
          </ac:spMkLst>
        </pc:spChg>
        <pc:spChg chg="add del">
          <ac:chgData name="Dupont, Jennifer A" userId="fc149d25-6369-4655-8549-9c3345dce46e" providerId="ADAL" clId="{719F2B0E-8767-4F48-BFF0-56DFAFE89A54}" dt="2022-11-13T23:16:05.768" v="39" actId="26606"/>
          <ac:spMkLst>
            <pc:docMk/>
            <pc:sldMk cId="1524295057" sldId="400"/>
            <ac:spMk id="10" creationId="{9F4444CE-BC8D-4D61-B303-4C05614E62AB}"/>
          </ac:spMkLst>
        </pc:spChg>
        <pc:spChg chg="add del">
          <ac:chgData name="Dupont, Jennifer A" userId="fc149d25-6369-4655-8549-9c3345dce46e" providerId="ADAL" clId="{719F2B0E-8767-4F48-BFF0-56DFAFE89A54}" dt="2022-11-13T23:16:05.768" v="39" actId="26606"/>
          <ac:spMkLst>
            <pc:docMk/>
            <pc:sldMk cId="1524295057" sldId="400"/>
            <ac:spMk id="12" creationId="{62423CA5-E2E1-4789-B759-9906C1C94063}"/>
          </ac:spMkLst>
        </pc:spChg>
        <pc:spChg chg="add del">
          <ac:chgData name="Dupont, Jennifer A" userId="fc149d25-6369-4655-8549-9c3345dce46e" providerId="ADAL" clId="{719F2B0E-8767-4F48-BFF0-56DFAFE89A54}" dt="2022-11-13T23:16:05.768" v="39" actId="26606"/>
          <ac:spMkLst>
            <pc:docMk/>
            <pc:sldMk cId="1524295057" sldId="400"/>
            <ac:spMk id="14" creationId="{73772B81-181F-48B7-8826-4D9686D15DF5}"/>
          </ac:spMkLst>
        </pc:spChg>
        <pc:spChg chg="add del">
          <ac:chgData name="Dupont, Jennifer A" userId="fc149d25-6369-4655-8549-9c3345dce46e" providerId="ADAL" clId="{719F2B0E-8767-4F48-BFF0-56DFAFE89A54}" dt="2022-11-13T23:16:05.768" v="39" actId="26606"/>
          <ac:spMkLst>
            <pc:docMk/>
            <pc:sldMk cId="1524295057" sldId="400"/>
            <ac:spMk id="16" creationId="{B2205F6E-03C6-4E92-877C-E2482F6599AA}"/>
          </ac:spMkLst>
        </pc:spChg>
        <pc:picChg chg="add mod">
          <ac:chgData name="Dupont, Jennifer A" userId="fc149d25-6369-4655-8549-9c3345dce46e" providerId="ADAL" clId="{719F2B0E-8767-4F48-BFF0-56DFAFE89A54}" dt="2022-11-13T23:19:58.665" v="133" actId="1076"/>
          <ac:picMkLst>
            <pc:docMk/>
            <pc:sldMk cId="1524295057" sldId="400"/>
            <ac:picMk id="5" creationId="{B8A55E50-DED7-A269-782D-F616B2F0F04F}"/>
          </ac:picMkLst>
        </pc:picChg>
        <pc:picChg chg="add del mod">
          <ac:chgData name="Dupont, Jennifer A" userId="fc149d25-6369-4655-8549-9c3345dce46e" providerId="ADAL" clId="{719F2B0E-8767-4F48-BFF0-56DFAFE89A54}" dt="2022-11-13T23:20:02.055" v="134" actId="21"/>
          <ac:picMkLst>
            <pc:docMk/>
            <pc:sldMk cId="1524295057" sldId="400"/>
            <ac:picMk id="6" creationId="{469034FF-658A-1A1F-E9D6-ACD869E5045A}"/>
          </ac:picMkLst>
        </pc:picChg>
      </pc:sldChg>
      <pc:sldChg chg="modTransition">
        <pc:chgData name="Dupont, Jennifer A" userId="fc149d25-6369-4655-8549-9c3345dce46e" providerId="ADAL" clId="{719F2B0E-8767-4F48-BFF0-56DFAFE89A54}" dt="2022-11-14T14:22:36.855" v="596"/>
        <pc:sldMkLst>
          <pc:docMk/>
          <pc:sldMk cId="2380572156" sldId="400"/>
        </pc:sldMkLst>
      </pc:sldChg>
      <pc:sldChg chg="addSp delSp modSp new del mod">
        <pc:chgData name="Dupont, Jennifer A" userId="fc149d25-6369-4655-8549-9c3345dce46e" providerId="ADAL" clId="{719F2B0E-8767-4F48-BFF0-56DFAFE89A54}" dt="2022-11-13T23:21:11.880" v="144" actId="2696"/>
        <pc:sldMkLst>
          <pc:docMk/>
          <pc:sldMk cId="2322807402" sldId="401"/>
        </pc:sldMkLst>
        <pc:spChg chg="mod">
          <ac:chgData name="Dupont, Jennifer A" userId="fc149d25-6369-4655-8549-9c3345dce46e" providerId="ADAL" clId="{719F2B0E-8767-4F48-BFF0-56DFAFE89A54}" dt="2022-11-13T23:17:45.057" v="101" actId="20577"/>
          <ac:spMkLst>
            <pc:docMk/>
            <pc:sldMk cId="2322807402" sldId="401"/>
            <ac:spMk id="2" creationId="{3FDB68B0-B38E-B79F-FADC-941A5FD54918}"/>
          </ac:spMkLst>
        </pc:spChg>
        <pc:spChg chg="del">
          <ac:chgData name="Dupont, Jennifer A" userId="fc149d25-6369-4655-8549-9c3345dce46e" providerId="ADAL" clId="{719F2B0E-8767-4F48-BFF0-56DFAFE89A54}" dt="2022-11-13T23:18:06.196" v="102" actId="931"/>
          <ac:spMkLst>
            <pc:docMk/>
            <pc:sldMk cId="2322807402" sldId="401"/>
            <ac:spMk id="3" creationId="{2B8FC83A-8818-35A6-16E2-D95BD53DD7FC}"/>
          </ac:spMkLst>
        </pc:spChg>
        <pc:spChg chg="add del mod">
          <ac:chgData name="Dupont, Jennifer A" userId="fc149d25-6369-4655-8549-9c3345dce46e" providerId="ADAL" clId="{719F2B0E-8767-4F48-BFF0-56DFAFE89A54}" dt="2022-11-13T23:20:05.593" v="135"/>
          <ac:spMkLst>
            <pc:docMk/>
            <pc:sldMk cId="2322807402" sldId="401"/>
            <ac:spMk id="7" creationId="{057209D1-C995-22D3-9935-9484AEE2171B}"/>
          </ac:spMkLst>
        </pc:spChg>
        <pc:picChg chg="add del mod">
          <ac:chgData name="Dupont, Jennifer A" userId="fc149d25-6369-4655-8549-9c3345dce46e" providerId="ADAL" clId="{719F2B0E-8767-4F48-BFF0-56DFAFE89A54}" dt="2022-11-13T23:18:39.807" v="110" actId="21"/>
          <ac:picMkLst>
            <pc:docMk/>
            <pc:sldMk cId="2322807402" sldId="401"/>
            <ac:picMk id="5" creationId="{0D9854FB-A24A-20AC-F185-A179E74D3A54}"/>
          </ac:picMkLst>
        </pc:picChg>
        <pc:picChg chg="add mod">
          <ac:chgData name="Dupont, Jennifer A" userId="fc149d25-6369-4655-8549-9c3345dce46e" providerId="ADAL" clId="{719F2B0E-8767-4F48-BFF0-56DFAFE89A54}" dt="2022-11-13T23:20:27.230" v="142" actId="1076"/>
          <ac:picMkLst>
            <pc:docMk/>
            <pc:sldMk cId="2322807402" sldId="401"/>
            <ac:picMk id="8" creationId="{F3579108-111B-E08F-C14A-7FADA0EF72EE}"/>
          </ac:picMkLst>
        </pc:picChg>
      </pc:sldChg>
      <pc:sldChg chg="modTransition">
        <pc:chgData name="Dupont, Jennifer A" userId="fc149d25-6369-4655-8549-9c3345dce46e" providerId="ADAL" clId="{719F2B0E-8767-4F48-BFF0-56DFAFE89A54}" dt="2022-11-14T14:22:36.855" v="596"/>
        <pc:sldMkLst>
          <pc:docMk/>
          <pc:sldMk cId="4146538626" sldId="401"/>
        </pc:sldMkLst>
      </pc:sldChg>
      <pc:sldChg chg="delSp modSp new mod ord modTransition">
        <pc:chgData name="Dupont, Jennifer A" userId="fc149d25-6369-4655-8549-9c3345dce46e" providerId="ADAL" clId="{719F2B0E-8767-4F48-BFF0-56DFAFE89A54}" dt="2022-11-14T14:22:36.855" v="596"/>
        <pc:sldMkLst>
          <pc:docMk/>
          <pc:sldMk cId="3292302901" sldId="402"/>
        </pc:sldMkLst>
        <pc:spChg chg="mod">
          <ac:chgData name="Dupont, Jennifer A" userId="fc149d25-6369-4655-8549-9c3345dce46e" providerId="ADAL" clId="{719F2B0E-8767-4F48-BFF0-56DFAFE89A54}" dt="2022-11-13T23:23:47.947" v="164" actId="1076"/>
          <ac:spMkLst>
            <pc:docMk/>
            <pc:sldMk cId="3292302901" sldId="402"/>
            <ac:spMk id="2" creationId="{7B078433-0FEB-124E-06AA-0273621D8852}"/>
          </ac:spMkLst>
        </pc:spChg>
        <pc:spChg chg="del">
          <ac:chgData name="Dupont, Jennifer A" userId="fc149d25-6369-4655-8549-9c3345dce46e" providerId="ADAL" clId="{719F2B0E-8767-4F48-BFF0-56DFAFE89A54}" dt="2022-11-13T23:23:37.892" v="161" actId="478"/>
          <ac:spMkLst>
            <pc:docMk/>
            <pc:sldMk cId="3292302901" sldId="402"/>
            <ac:spMk id="3" creationId="{1F2A880F-04E5-4753-AB93-EEF10754B7FE}"/>
          </ac:spMkLst>
        </pc:spChg>
      </pc:sldChg>
      <pc:sldChg chg="new del">
        <pc:chgData name="Dupont, Jennifer A" userId="fc149d25-6369-4655-8549-9c3345dce46e" providerId="ADAL" clId="{719F2B0E-8767-4F48-BFF0-56DFAFE89A54}" dt="2022-11-13T23:22:58.294" v="147" actId="47"/>
        <pc:sldMkLst>
          <pc:docMk/>
          <pc:sldMk cId="3479947337" sldId="402"/>
        </pc:sldMkLst>
      </pc:sldChg>
      <pc:sldChg chg="modSp mod modTransition">
        <pc:chgData name="Dupont, Jennifer A" userId="fc149d25-6369-4655-8549-9c3345dce46e" providerId="ADAL" clId="{719F2B0E-8767-4F48-BFF0-56DFAFE89A54}" dt="2022-11-14T14:22:36.855" v="596"/>
        <pc:sldMkLst>
          <pc:docMk/>
          <pc:sldMk cId="3088234849" sldId="403"/>
        </pc:sldMkLst>
        <pc:spChg chg="mod">
          <ac:chgData name="Dupont, Jennifer A" userId="fc149d25-6369-4655-8549-9c3345dce46e" providerId="ADAL" clId="{719F2B0E-8767-4F48-BFF0-56DFAFE89A54}" dt="2022-11-13T23:24:13.158" v="186" actId="20577"/>
          <ac:spMkLst>
            <pc:docMk/>
            <pc:sldMk cId="3088234849" sldId="403"/>
            <ac:spMk id="2" creationId="{7B078433-0FEB-124E-06AA-0273621D8852}"/>
          </ac:spMkLst>
        </pc:spChg>
      </pc:sldChg>
      <pc:sldChg chg="new del">
        <pc:chgData name="Dupont, Jennifer A" userId="fc149d25-6369-4655-8549-9c3345dce46e" providerId="ADAL" clId="{719F2B0E-8767-4F48-BFF0-56DFAFE89A54}" dt="2022-11-14T04:04:18.671" v="324" actId="47"/>
        <pc:sldMkLst>
          <pc:docMk/>
          <pc:sldMk cId="1454421006" sldId="404"/>
        </pc:sldMkLst>
      </pc:sldChg>
      <pc:sldChg chg="new del">
        <pc:chgData name="Dupont, Jennifer A" userId="fc149d25-6369-4655-8549-9c3345dce46e" providerId="ADAL" clId="{719F2B0E-8767-4F48-BFF0-56DFAFE89A54}" dt="2022-11-14T04:03:57.917" v="319" actId="47"/>
        <pc:sldMkLst>
          <pc:docMk/>
          <pc:sldMk cId="2251583380" sldId="404"/>
        </pc:sldMkLst>
      </pc:sldChg>
      <pc:sldChg chg="addSp delSp modSp new mod ord modTransition">
        <pc:chgData name="Dupont, Jennifer A" userId="fc149d25-6369-4655-8549-9c3345dce46e" providerId="ADAL" clId="{719F2B0E-8767-4F48-BFF0-56DFAFE89A54}" dt="2022-11-14T14:55:51.553" v="600" actId="9405"/>
        <pc:sldMkLst>
          <pc:docMk/>
          <pc:sldMk cId="214721634" sldId="405"/>
        </pc:sldMkLst>
        <pc:spChg chg="del">
          <ac:chgData name="Dupont, Jennifer A" userId="fc149d25-6369-4655-8549-9c3345dce46e" providerId="ADAL" clId="{719F2B0E-8767-4F48-BFF0-56DFAFE89A54}" dt="2022-11-14T12:40:05.666" v="587" actId="478"/>
          <ac:spMkLst>
            <pc:docMk/>
            <pc:sldMk cId="214721634" sldId="405"/>
            <ac:spMk id="2" creationId="{DAFD3E2C-1694-BE78-2F05-C2BD88373572}"/>
          </ac:spMkLst>
        </pc:spChg>
        <pc:spChg chg="del">
          <ac:chgData name="Dupont, Jennifer A" userId="fc149d25-6369-4655-8549-9c3345dce46e" providerId="ADAL" clId="{719F2B0E-8767-4F48-BFF0-56DFAFE89A54}" dt="2022-11-14T04:05:29.561" v="325" actId="931"/>
          <ac:spMkLst>
            <pc:docMk/>
            <pc:sldMk cId="214721634" sldId="405"/>
            <ac:spMk id="3" creationId="{94E140F6-8EE7-CD2E-DBB1-2877CAAFE82B}"/>
          </ac:spMkLst>
        </pc:spChg>
        <pc:grpChg chg="mod">
          <ac:chgData name="Dupont, Jennifer A" userId="fc149d25-6369-4655-8549-9c3345dce46e" providerId="ADAL" clId="{719F2B0E-8767-4F48-BFF0-56DFAFE89A54}" dt="2022-11-14T04:08:55.641" v="365"/>
          <ac:grpSpMkLst>
            <pc:docMk/>
            <pc:sldMk cId="214721634" sldId="405"/>
            <ac:grpSpMk id="22" creationId="{B26F2110-B0CA-97AF-6AC6-3606A87DF3FF}"/>
          </ac:grpSpMkLst>
        </pc:grpChg>
        <pc:grpChg chg="add del mod">
          <ac:chgData name="Dupont, Jennifer A" userId="fc149d25-6369-4655-8549-9c3345dce46e" providerId="ADAL" clId="{719F2B0E-8767-4F48-BFF0-56DFAFE89A54}" dt="2022-11-14T04:09:44.162" v="385"/>
          <ac:grpSpMkLst>
            <pc:docMk/>
            <pc:sldMk cId="214721634" sldId="405"/>
            <ac:grpSpMk id="25" creationId="{CE41E36A-4548-5663-4A92-196D1A636A67}"/>
          </ac:grpSpMkLst>
        </pc:grpChg>
        <pc:grpChg chg="add del mod">
          <ac:chgData name="Dupont, Jennifer A" userId="fc149d25-6369-4655-8549-9c3345dce46e" providerId="ADAL" clId="{719F2B0E-8767-4F48-BFF0-56DFAFE89A54}" dt="2022-11-14T04:09:42.405" v="381"/>
          <ac:grpSpMkLst>
            <pc:docMk/>
            <pc:sldMk cId="214721634" sldId="405"/>
            <ac:grpSpMk id="29" creationId="{7EADFBE3-7891-154F-F93B-6D4D9EA71A09}"/>
          </ac:grpSpMkLst>
        </pc:grpChg>
        <pc:grpChg chg="mod">
          <ac:chgData name="Dupont, Jennifer A" userId="fc149d25-6369-4655-8549-9c3345dce46e" providerId="ADAL" clId="{719F2B0E-8767-4F48-BFF0-56DFAFE89A54}" dt="2022-11-14T04:09:41.203" v="378"/>
          <ac:grpSpMkLst>
            <pc:docMk/>
            <pc:sldMk cId="214721634" sldId="405"/>
            <ac:grpSpMk id="32" creationId="{FD6510CC-5107-B484-AB27-501A95EFD9F7}"/>
          </ac:grpSpMkLst>
        </pc:grpChg>
        <pc:picChg chg="add mod">
          <ac:chgData name="Dupont, Jennifer A" userId="fc149d25-6369-4655-8549-9c3345dce46e" providerId="ADAL" clId="{719F2B0E-8767-4F48-BFF0-56DFAFE89A54}" dt="2022-11-14T04:10:49.148" v="388" actId="1076"/>
          <ac:picMkLst>
            <pc:docMk/>
            <pc:sldMk cId="214721634" sldId="405"/>
            <ac:picMk id="5" creationId="{E78368C8-5798-90AA-BB7A-8DFDA3BD932A}"/>
          </ac:picMkLst>
        </pc:picChg>
        <pc:inkChg chg="add del">
          <ac:chgData name="Dupont, Jennifer A" userId="fc149d25-6369-4655-8549-9c3345dce46e" providerId="ADAL" clId="{719F2B0E-8767-4F48-BFF0-56DFAFE89A54}" dt="2022-11-14T14:55:42.137" v="598" actId="9405"/>
          <ac:inkMkLst>
            <pc:docMk/>
            <pc:sldMk cId="214721634" sldId="405"/>
            <ac:inkMk id="2" creationId="{F29A900E-2F40-F0C8-EAAD-0EFBA1F6A34B}"/>
          </ac:inkMkLst>
        </pc:inkChg>
        <pc:inkChg chg="add">
          <ac:chgData name="Dupont, Jennifer A" userId="fc149d25-6369-4655-8549-9c3345dce46e" providerId="ADAL" clId="{719F2B0E-8767-4F48-BFF0-56DFAFE89A54}" dt="2022-11-14T14:55:48.099" v="599" actId="9405"/>
          <ac:inkMkLst>
            <pc:docMk/>
            <pc:sldMk cId="214721634" sldId="405"/>
            <ac:inkMk id="3" creationId="{A9E4AC62-1DB5-73DC-FC3C-2AE5468D3519}"/>
          </ac:inkMkLst>
        </pc:inkChg>
        <pc:inkChg chg="add del">
          <ac:chgData name="Dupont, Jennifer A" userId="fc149d25-6369-4655-8549-9c3345dce46e" providerId="ADAL" clId="{719F2B0E-8767-4F48-BFF0-56DFAFE89A54}" dt="2022-11-14T12:39:50.990" v="586" actId="9405"/>
          <ac:inkMkLst>
            <pc:docMk/>
            <pc:sldMk cId="214721634" sldId="405"/>
            <ac:inkMk id="3" creationId="{E96E8FEC-7AF9-B27F-4680-2426919CD56F}"/>
          </ac:inkMkLst>
        </pc:inkChg>
        <pc:inkChg chg="add">
          <ac:chgData name="Dupont, Jennifer A" userId="fc149d25-6369-4655-8549-9c3345dce46e" providerId="ADAL" clId="{719F2B0E-8767-4F48-BFF0-56DFAFE89A54}" dt="2022-11-14T14:55:51.553" v="600" actId="9405"/>
          <ac:inkMkLst>
            <pc:docMk/>
            <pc:sldMk cId="214721634" sldId="405"/>
            <ac:inkMk id="4" creationId="{F1E363DF-6B25-DA47-4CD0-72614E868B09}"/>
          </ac:inkMkLst>
        </pc:inkChg>
        <pc:inkChg chg="add del">
          <ac:chgData name="Dupont, Jennifer A" userId="fc149d25-6369-4655-8549-9c3345dce46e" providerId="ADAL" clId="{719F2B0E-8767-4F48-BFF0-56DFAFE89A54}" dt="2022-11-14T04:06:49.265" v="339" actId="9405"/>
          <ac:inkMkLst>
            <pc:docMk/>
            <pc:sldMk cId="214721634" sldId="405"/>
            <ac:inkMk id="6" creationId="{78B5ECDE-5EE6-BC84-8B7E-20E09766315C}"/>
          </ac:inkMkLst>
        </pc:inkChg>
        <pc:inkChg chg="add del">
          <ac:chgData name="Dupont, Jennifer A" userId="fc149d25-6369-4655-8549-9c3345dce46e" providerId="ADAL" clId="{719F2B0E-8767-4F48-BFF0-56DFAFE89A54}" dt="2022-11-14T04:06:57.824" v="341" actId="9405"/>
          <ac:inkMkLst>
            <pc:docMk/>
            <pc:sldMk cId="214721634" sldId="405"/>
            <ac:inkMk id="7" creationId="{80CC4A33-F2D9-3DCA-2672-29D80E6D4E97}"/>
          </ac:inkMkLst>
        </pc:inkChg>
        <pc:inkChg chg="add del">
          <ac:chgData name="Dupont, Jennifer A" userId="fc149d25-6369-4655-8549-9c3345dce46e" providerId="ADAL" clId="{719F2B0E-8767-4F48-BFF0-56DFAFE89A54}" dt="2022-11-14T04:07:09.707" v="343" actId="9405"/>
          <ac:inkMkLst>
            <pc:docMk/>
            <pc:sldMk cId="214721634" sldId="405"/>
            <ac:inkMk id="8" creationId="{EEEAA552-6492-0206-9846-42871899A1B8}"/>
          </ac:inkMkLst>
        </pc:inkChg>
        <pc:inkChg chg="add">
          <ac:chgData name="Dupont, Jennifer A" userId="fc149d25-6369-4655-8549-9c3345dce46e" providerId="ADAL" clId="{719F2B0E-8767-4F48-BFF0-56DFAFE89A54}" dt="2022-11-14T04:07:19.844" v="344" actId="9405"/>
          <ac:inkMkLst>
            <pc:docMk/>
            <pc:sldMk cId="214721634" sldId="405"/>
            <ac:inkMk id="9" creationId="{27D3CCA8-5D32-45FF-2DB3-04AD76895254}"/>
          </ac:inkMkLst>
        </pc:inkChg>
        <pc:inkChg chg="add">
          <ac:chgData name="Dupont, Jennifer A" userId="fc149d25-6369-4655-8549-9c3345dce46e" providerId="ADAL" clId="{719F2B0E-8767-4F48-BFF0-56DFAFE89A54}" dt="2022-11-14T04:07:40.569" v="345" actId="9405"/>
          <ac:inkMkLst>
            <pc:docMk/>
            <pc:sldMk cId="214721634" sldId="405"/>
            <ac:inkMk id="10" creationId="{05D290BD-B9A8-F5BC-903D-6A2CDF515016}"/>
          </ac:inkMkLst>
        </pc:inkChg>
        <pc:inkChg chg="add">
          <ac:chgData name="Dupont, Jennifer A" userId="fc149d25-6369-4655-8549-9c3345dce46e" providerId="ADAL" clId="{719F2B0E-8767-4F48-BFF0-56DFAFE89A54}" dt="2022-11-14T04:07:43.460" v="346" actId="9405"/>
          <ac:inkMkLst>
            <pc:docMk/>
            <pc:sldMk cId="214721634" sldId="405"/>
            <ac:inkMk id="11" creationId="{81CA3AE2-0248-3B2B-CE73-05EC93D7D5A6}"/>
          </ac:inkMkLst>
        </pc:inkChg>
        <pc:inkChg chg="add del">
          <ac:chgData name="Dupont, Jennifer A" userId="fc149d25-6369-4655-8549-9c3345dce46e" providerId="ADAL" clId="{719F2B0E-8767-4F48-BFF0-56DFAFE89A54}" dt="2022-11-14T04:11:23.298" v="400" actId="9405"/>
          <ac:inkMkLst>
            <pc:docMk/>
            <pc:sldMk cId="214721634" sldId="405"/>
            <ac:inkMk id="12" creationId="{70C8E366-3AA4-18B4-79DA-2C9E5B099C17}"/>
          </ac:inkMkLst>
        </pc:inkChg>
        <pc:inkChg chg="add del">
          <ac:chgData name="Dupont, Jennifer A" userId="fc149d25-6369-4655-8549-9c3345dce46e" providerId="ADAL" clId="{719F2B0E-8767-4F48-BFF0-56DFAFE89A54}" dt="2022-11-14T04:08:17.560" v="357" actId="9405"/>
          <ac:inkMkLst>
            <pc:docMk/>
            <pc:sldMk cId="214721634" sldId="405"/>
            <ac:inkMk id="13" creationId="{2BA67AF5-8FDA-E130-949B-DB6A13E41308}"/>
          </ac:inkMkLst>
        </pc:inkChg>
        <pc:inkChg chg="add del">
          <ac:chgData name="Dupont, Jennifer A" userId="fc149d25-6369-4655-8549-9c3345dce46e" providerId="ADAL" clId="{719F2B0E-8767-4F48-BFF0-56DFAFE89A54}" dt="2022-11-14T04:08:16.574" v="356" actId="9405"/>
          <ac:inkMkLst>
            <pc:docMk/>
            <pc:sldMk cId="214721634" sldId="405"/>
            <ac:inkMk id="14" creationId="{04CEEA1B-0949-C030-ECDA-3F34EBD2BA53}"/>
          </ac:inkMkLst>
        </pc:inkChg>
        <pc:inkChg chg="add del">
          <ac:chgData name="Dupont, Jennifer A" userId="fc149d25-6369-4655-8549-9c3345dce46e" providerId="ADAL" clId="{719F2B0E-8767-4F48-BFF0-56DFAFE89A54}" dt="2022-11-14T04:08:15.203" v="355" actId="9405"/>
          <ac:inkMkLst>
            <pc:docMk/>
            <pc:sldMk cId="214721634" sldId="405"/>
            <ac:inkMk id="15" creationId="{7CAAEA9F-F37E-0DC7-C3F7-7CEF0C9B65F4}"/>
          </ac:inkMkLst>
        </pc:inkChg>
        <pc:inkChg chg="add del">
          <ac:chgData name="Dupont, Jennifer A" userId="fc149d25-6369-4655-8549-9c3345dce46e" providerId="ADAL" clId="{719F2B0E-8767-4F48-BFF0-56DFAFE89A54}" dt="2022-11-14T04:08:14.585" v="354" actId="9405"/>
          <ac:inkMkLst>
            <pc:docMk/>
            <pc:sldMk cId="214721634" sldId="405"/>
            <ac:inkMk id="16" creationId="{762D91FF-9AB0-714F-28C8-33AECBD95B18}"/>
          </ac:inkMkLst>
        </pc:inkChg>
        <pc:inkChg chg="add del">
          <ac:chgData name="Dupont, Jennifer A" userId="fc149d25-6369-4655-8549-9c3345dce46e" providerId="ADAL" clId="{719F2B0E-8767-4F48-BFF0-56DFAFE89A54}" dt="2022-11-14T04:08:13.784" v="353" actId="9405"/>
          <ac:inkMkLst>
            <pc:docMk/>
            <pc:sldMk cId="214721634" sldId="405"/>
            <ac:inkMk id="17" creationId="{911922AE-AA7D-60F5-DA84-6FB313BC4286}"/>
          </ac:inkMkLst>
        </pc:inkChg>
        <pc:inkChg chg="add del">
          <ac:chgData name="Dupont, Jennifer A" userId="fc149d25-6369-4655-8549-9c3345dce46e" providerId="ADAL" clId="{719F2B0E-8767-4F48-BFF0-56DFAFE89A54}" dt="2022-11-14T04:10:49.949" v="389" actId="9405"/>
          <ac:inkMkLst>
            <pc:docMk/>
            <pc:sldMk cId="214721634" sldId="405"/>
            <ac:inkMk id="18" creationId="{2F99E58E-4DBF-3BED-26B2-9BDCD51029FD}"/>
          </ac:inkMkLst>
        </pc:inkChg>
        <pc:inkChg chg="add del">
          <ac:chgData name="Dupont, Jennifer A" userId="fc149d25-6369-4655-8549-9c3345dce46e" providerId="ADAL" clId="{719F2B0E-8767-4F48-BFF0-56DFAFE89A54}" dt="2022-11-14T04:08:48.766" v="360" actId="9405"/>
          <ac:inkMkLst>
            <pc:docMk/>
            <pc:sldMk cId="214721634" sldId="405"/>
            <ac:inkMk id="19" creationId="{BBBBC103-5D59-B6CE-9E49-F036131A4186}"/>
          </ac:inkMkLst>
        </pc:inkChg>
        <pc:inkChg chg="add del mod">
          <ac:chgData name="Dupont, Jennifer A" userId="fc149d25-6369-4655-8549-9c3345dce46e" providerId="ADAL" clId="{719F2B0E-8767-4F48-BFF0-56DFAFE89A54}" dt="2022-11-14T04:08:59.419" v="366" actId="9405"/>
          <ac:inkMkLst>
            <pc:docMk/>
            <pc:sldMk cId="214721634" sldId="405"/>
            <ac:inkMk id="20" creationId="{5E8B9A6D-9012-B3F9-4DAC-8D56A19050D3}"/>
          </ac:inkMkLst>
        </pc:inkChg>
        <pc:inkChg chg="add del mod">
          <ac:chgData name="Dupont, Jennifer A" userId="fc149d25-6369-4655-8549-9c3345dce46e" providerId="ADAL" clId="{719F2B0E-8767-4F48-BFF0-56DFAFE89A54}" dt="2022-11-14T04:08:55.641" v="365"/>
          <ac:inkMkLst>
            <pc:docMk/>
            <pc:sldMk cId="214721634" sldId="405"/>
            <ac:inkMk id="21" creationId="{EA57DD55-6F8B-A231-7F50-56D6C555664B}"/>
          </ac:inkMkLst>
        </pc:inkChg>
        <pc:inkChg chg="add del mod">
          <ac:chgData name="Dupont, Jennifer A" userId="fc149d25-6369-4655-8549-9c3345dce46e" providerId="ADAL" clId="{719F2B0E-8767-4F48-BFF0-56DFAFE89A54}" dt="2022-11-14T04:09:44.795" v="386" actId="9405"/>
          <ac:inkMkLst>
            <pc:docMk/>
            <pc:sldMk cId="214721634" sldId="405"/>
            <ac:inkMk id="23" creationId="{02971767-C0CB-4D3F-3470-B199E985ABF1}"/>
          </ac:inkMkLst>
        </pc:inkChg>
        <pc:inkChg chg="add del mod">
          <ac:chgData name="Dupont, Jennifer A" userId="fc149d25-6369-4655-8549-9c3345dce46e" providerId="ADAL" clId="{719F2B0E-8767-4F48-BFF0-56DFAFE89A54}" dt="2022-11-14T04:09:44.162" v="385"/>
          <ac:inkMkLst>
            <pc:docMk/>
            <pc:sldMk cId="214721634" sldId="405"/>
            <ac:inkMk id="24" creationId="{185D6B6F-A665-4593-4E1F-2BE3EC226234}"/>
          </ac:inkMkLst>
        </pc:inkChg>
        <pc:inkChg chg="add del">
          <ac:chgData name="Dupont, Jennifer A" userId="fc149d25-6369-4655-8549-9c3345dce46e" providerId="ADAL" clId="{719F2B0E-8767-4F48-BFF0-56DFAFE89A54}" dt="2022-11-14T04:09:43.507" v="383" actId="9405"/>
          <ac:inkMkLst>
            <pc:docMk/>
            <pc:sldMk cId="214721634" sldId="405"/>
            <ac:inkMk id="26" creationId="{B4585B63-8137-2C50-F8CE-564AD8A2F555}"/>
          </ac:inkMkLst>
        </pc:inkChg>
        <pc:inkChg chg="add del mod">
          <ac:chgData name="Dupont, Jennifer A" userId="fc149d25-6369-4655-8549-9c3345dce46e" providerId="ADAL" clId="{719F2B0E-8767-4F48-BFF0-56DFAFE89A54}" dt="2022-11-14T04:09:43.007" v="382" actId="9405"/>
          <ac:inkMkLst>
            <pc:docMk/>
            <pc:sldMk cId="214721634" sldId="405"/>
            <ac:inkMk id="27" creationId="{A514B7F8-FA0C-AC84-4269-CC9A75F48B6D}"/>
          </ac:inkMkLst>
        </pc:inkChg>
        <pc:inkChg chg="add del mod">
          <ac:chgData name="Dupont, Jennifer A" userId="fc149d25-6369-4655-8549-9c3345dce46e" providerId="ADAL" clId="{719F2B0E-8767-4F48-BFF0-56DFAFE89A54}" dt="2022-11-14T04:09:42.405" v="381"/>
          <ac:inkMkLst>
            <pc:docMk/>
            <pc:sldMk cId="214721634" sldId="405"/>
            <ac:inkMk id="28" creationId="{3FD3F066-84F4-DBFE-A797-374851D9473A}"/>
          </ac:inkMkLst>
        </pc:inkChg>
        <pc:inkChg chg="add del mod">
          <ac:chgData name="Dupont, Jennifer A" userId="fc149d25-6369-4655-8549-9c3345dce46e" providerId="ADAL" clId="{719F2B0E-8767-4F48-BFF0-56DFAFE89A54}" dt="2022-11-14T04:09:41.858" v="379" actId="9405"/>
          <ac:inkMkLst>
            <pc:docMk/>
            <pc:sldMk cId="214721634" sldId="405"/>
            <ac:inkMk id="30" creationId="{40C96F2D-3FF5-A6D0-422F-675BBD692D35}"/>
          </ac:inkMkLst>
        </pc:inkChg>
        <pc:inkChg chg="add del mod">
          <ac:chgData name="Dupont, Jennifer A" userId="fc149d25-6369-4655-8549-9c3345dce46e" providerId="ADAL" clId="{719F2B0E-8767-4F48-BFF0-56DFAFE89A54}" dt="2022-11-14T04:09:41.203" v="378"/>
          <ac:inkMkLst>
            <pc:docMk/>
            <pc:sldMk cId="214721634" sldId="405"/>
            <ac:inkMk id="31" creationId="{226D42C4-0EFB-C0E1-C7FB-94EBF0BA528A}"/>
          </ac:inkMkLst>
        </pc:inkChg>
        <pc:inkChg chg="add del">
          <ac:chgData name="Dupont, Jennifer A" userId="fc149d25-6369-4655-8549-9c3345dce46e" providerId="ADAL" clId="{719F2B0E-8767-4F48-BFF0-56DFAFE89A54}" dt="2022-11-14T04:11:15.148" v="397" actId="9405"/>
          <ac:inkMkLst>
            <pc:docMk/>
            <pc:sldMk cId="214721634" sldId="405"/>
            <ac:inkMk id="33" creationId="{A01171EA-E139-8E26-1E56-EF75FDED40CF}"/>
          </ac:inkMkLst>
        </pc:inkChg>
        <pc:inkChg chg="add del">
          <ac:chgData name="Dupont, Jennifer A" userId="fc149d25-6369-4655-8549-9c3345dce46e" providerId="ADAL" clId="{719F2B0E-8767-4F48-BFF0-56DFAFE89A54}" dt="2022-11-14T04:11:14.725" v="396" actId="9405"/>
          <ac:inkMkLst>
            <pc:docMk/>
            <pc:sldMk cId="214721634" sldId="405"/>
            <ac:inkMk id="34" creationId="{96136269-BE63-7EEA-0BBA-346A1097EDEB}"/>
          </ac:inkMkLst>
        </pc:inkChg>
        <pc:inkChg chg="add del">
          <ac:chgData name="Dupont, Jennifer A" userId="fc149d25-6369-4655-8549-9c3345dce46e" providerId="ADAL" clId="{719F2B0E-8767-4F48-BFF0-56DFAFE89A54}" dt="2022-11-14T04:11:14.331" v="395" actId="9405"/>
          <ac:inkMkLst>
            <pc:docMk/>
            <pc:sldMk cId="214721634" sldId="405"/>
            <ac:inkMk id="35" creationId="{CF60BCBE-448B-0096-7481-9A49DBAC4AA1}"/>
          </ac:inkMkLst>
        </pc:inkChg>
        <pc:inkChg chg="add del">
          <ac:chgData name="Dupont, Jennifer A" userId="fc149d25-6369-4655-8549-9c3345dce46e" providerId="ADAL" clId="{719F2B0E-8767-4F48-BFF0-56DFAFE89A54}" dt="2022-11-14T04:11:13.829" v="394" actId="9405"/>
          <ac:inkMkLst>
            <pc:docMk/>
            <pc:sldMk cId="214721634" sldId="405"/>
            <ac:inkMk id="36" creationId="{05D02658-DB54-D766-3FE8-C4114D667C38}"/>
          </ac:inkMkLst>
        </pc:inkChg>
        <pc:inkChg chg="add del">
          <ac:chgData name="Dupont, Jennifer A" userId="fc149d25-6369-4655-8549-9c3345dce46e" providerId="ADAL" clId="{719F2B0E-8767-4F48-BFF0-56DFAFE89A54}" dt="2022-11-14T04:11:23.209" v="399" actId="9405"/>
          <ac:inkMkLst>
            <pc:docMk/>
            <pc:sldMk cId="214721634" sldId="405"/>
            <ac:inkMk id="37" creationId="{556A45D0-FC19-7552-46C7-0891CDEDB25F}"/>
          </ac:inkMkLst>
        </pc:inkChg>
        <pc:inkChg chg="add del">
          <ac:chgData name="Dupont, Jennifer A" userId="fc149d25-6369-4655-8549-9c3345dce46e" providerId="ADAL" clId="{719F2B0E-8767-4F48-BFF0-56DFAFE89A54}" dt="2022-11-14T04:11:56.854" v="408" actId="9405"/>
          <ac:inkMkLst>
            <pc:docMk/>
            <pc:sldMk cId="214721634" sldId="405"/>
            <ac:inkMk id="38" creationId="{3B678732-293F-DF46-74E9-D681B4932E85}"/>
          </ac:inkMkLst>
        </pc:inkChg>
        <pc:inkChg chg="add del">
          <ac:chgData name="Dupont, Jennifer A" userId="fc149d25-6369-4655-8549-9c3345dce46e" providerId="ADAL" clId="{719F2B0E-8767-4F48-BFF0-56DFAFE89A54}" dt="2022-11-14T04:11:56.423" v="407" actId="9405"/>
          <ac:inkMkLst>
            <pc:docMk/>
            <pc:sldMk cId="214721634" sldId="405"/>
            <ac:inkMk id="39" creationId="{EF572416-9DA6-F2BD-3610-D1F7C4691734}"/>
          </ac:inkMkLst>
        </pc:inkChg>
        <pc:inkChg chg="add del">
          <ac:chgData name="Dupont, Jennifer A" userId="fc149d25-6369-4655-8549-9c3345dce46e" providerId="ADAL" clId="{719F2B0E-8767-4F48-BFF0-56DFAFE89A54}" dt="2022-11-14T04:11:55.984" v="406" actId="9405"/>
          <ac:inkMkLst>
            <pc:docMk/>
            <pc:sldMk cId="214721634" sldId="405"/>
            <ac:inkMk id="40" creationId="{0414C79E-3BF4-E845-D2BA-8B5900C8BD24}"/>
          </ac:inkMkLst>
        </pc:inkChg>
        <pc:inkChg chg="add del">
          <ac:chgData name="Dupont, Jennifer A" userId="fc149d25-6369-4655-8549-9c3345dce46e" providerId="ADAL" clId="{719F2B0E-8767-4F48-BFF0-56DFAFE89A54}" dt="2022-11-14T04:11:55.287" v="405" actId="9405"/>
          <ac:inkMkLst>
            <pc:docMk/>
            <pc:sldMk cId="214721634" sldId="405"/>
            <ac:inkMk id="41" creationId="{D4EF1D2F-748E-86F4-CBB8-A8FFE78BBDDE}"/>
          </ac:inkMkLst>
        </pc:inkChg>
        <pc:inkChg chg="add">
          <ac:chgData name="Dupont, Jennifer A" userId="fc149d25-6369-4655-8549-9c3345dce46e" providerId="ADAL" clId="{719F2B0E-8767-4F48-BFF0-56DFAFE89A54}" dt="2022-11-14T04:12:01.394" v="409" actId="9405"/>
          <ac:inkMkLst>
            <pc:docMk/>
            <pc:sldMk cId="214721634" sldId="405"/>
            <ac:inkMk id="42" creationId="{E08ACF84-D949-551A-E1E1-20D6705010A0}"/>
          </ac:inkMkLst>
        </pc:inkChg>
        <pc:inkChg chg="add">
          <ac:chgData name="Dupont, Jennifer A" userId="fc149d25-6369-4655-8549-9c3345dce46e" providerId="ADAL" clId="{719F2B0E-8767-4F48-BFF0-56DFAFE89A54}" dt="2022-11-14T04:12:04.838" v="410" actId="9405"/>
          <ac:inkMkLst>
            <pc:docMk/>
            <pc:sldMk cId="214721634" sldId="405"/>
            <ac:inkMk id="43" creationId="{336C00D1-68FF-A7FD-64E7-75FCC6D23B23}"/>
          </ac:inkMkLst>
        </pc:inkChg>
        <pc:inkChg chg="add">
          <ac:chgData name="Dupont, Jennifer A" userId="fc149d25-6369-4655-8549-9c3345dce46e" providerId="ADAL" clId="{719F2B0E-8767-4F48-BFF0-56DFAFE89A54}" dt="2022-11-14T04:12:06.188" v="411" actId="9405"/>
          <ac:inkMkLst>
            <pc:docMk/>
            <pc:sldMk cId="214721634" sldId="405"/>
            <ac:inkMk id="44" creationId="{00AC025F-A1F8-8FC3-8E63-98AA611AF172}"/>
          </ac:inkMkLst>
        </pc:inkChg>
        <pc:inkChg chg="add del">
          <ac:chgData name="Dupont, Jennifer A" userId="fc149d25-6369-4655-8549-9c3345dce46e" providerId="ADAL" clId="{719F2B0E-8767-4F48-BFF0-56DFAFE89A54}" dt="2022-11-14T04:12:39.099" v="415" actId="9405"/>
          <ac:inkMkLst>
            <pc:docMk/>
            <pc:sldMk cId="214721634" sldId="405"/>
            <ac:inkMk id="45" creationId="{A18EC1C7-CA24-1647-60F9-A9BD6FB2491F}"/>
          </ac:inkMkLst>
        </pc:inkChg>
        <pc:inkChg chg="add del">
          <ac:chgData name="Dupont, Jennifer A" userId="fc149d25-6369-4655-8549-9c3345dce46e" providerId="ADAL" clId="{719F2B0E-8767-4F48-BFF0-56DFAFE89A54}" dt="2022-11-14T04:12:38.999" v="414" actId="9405"/>
          <ac:inkMkLst>
            <pc:docMk/>
            <pc:sldMk cId="214721634" sldId="405"/>
            <ac:inkMk id="46" creationId="{973BF1F8-C699-234E-D230-927F9854F344}"/>
          </ac:inkMkLst>
        </pc:inkChg>
        <pc:inkChg chg="add">
          <ac:chgData name="Dupont, Jennifer A" userId="fc149d25-6369-4655-8549-9c3345dce46e" providerId="ADAL" clId="{719F2B0E-8767-4F48-BFF0-56DFAFE89A54}" dt="2022-11-14T04:22:12.903" v="516" actId="9405"/>
          <ac:inkMkLst>
            <pc:docMk/>
            <pc:sldMk cId="214721634" sldId="405"/>
            <ac:inkMk id="47" creationId="{03AEA904-D4F1-0AE5-0E88-9C39980D48CC}"/>
          </ac:inkMkLst>
        </pc:inkChg>
        <pc:inkChg chg="add">
          <ac:chgData name="Dupont, Jennifer A" userId="fc149d25-6369-4655-8549-9c3345dce46e" providerId="ADAL" clId="{719F2B0E-8767-4F48-BFF0-56DFAFE89A54}" dt="2022-11-14T04:22:27.551" v="517" actId="9405"/>
          <ac:inkMkLst>
            <pc:docMk/>
            <pc:sldMk cId="214721634" sldId="405"/>
            <ac:inkMk id="48" creationId="{DE94369A-69B5-0B16-F276-A8EE4EC481BB}"/>
          </ac:inkMkLst>
        </pc:inkChg>
        <pc:inkChg chg="add">
          <ac:chgData name="Dupont, Jennifer A" userId="fc149d25-6369-4655-8549-9c3345dce46e" providerId="ADAL" clId="{719F2B0E-8767-4F48-BFF0-56DFAFE89A54}" dt="2022-11-14T04:22:31.774" v="518" actId="9405"/>
          <ac:inkMkLst>
            <pc:docMk/>
            <pc:sldMk cId="214721634" sldId="405"/>
            <ac:inkMk id="49" creationId="{380681BF-0A05-10B1-F161-31A96D3275B2}"/>
          </ac:inkMkLst>
        </pc:inkChg>
        <pc:inkChg chg="add">
          <ac:chgData name="Dupont, Jennifer A" userId="fc149d25-6369-4655-8549-9c3345dce46e" providerId="ADAL" clId="{719F2B0E-8767-4F48-BFF0-56DFAFE89A54}" dt="2022-11-14T04:22:35.797" v="519" actId="9405"/>
          <ac:inkMkLst>
            <pc:docMk/>
            <pc:sldMk cId="214721634" sldId="405"/>
            <ac:inkMk id="50" creationId="{50F99FA8-8148-DB22-358D-B50D369CD959}"/>
          </ac:inkMkLst>
        </pc:inkChg>
      </pc:sldChg>
      <pc:sldChg chg="addSp delSp modSp new mod modTransition">
        <pc:chgData name="Dupont, Jennifer A" userId="fc149d25-6369-4655-8549-9c3345dce46e" providerId="ADAL" clId="{719F2B0E-8767-4F48-BFF0-56DFAFE89A54}" dt="2022-11-14T14:22:36.855" v="596"/>
        <pc:sldMkLst>
          <pc:docMk/>
          <pc:sldMk cId="4159100249" sldId="406"/>
        </pc:sldMkLst>
        <pc:spChg chg="del">
          <ac:chgData name="Dupont, Jennifer A" userId="fc149d25-6369-4655-8549-9c3345dce46e" providerId="ADAL" clId="{719F2B0E-8767-4F48-BFF0-56DFAFE89A54}" dt="2022-11-14T12:40:14.498" v="588" actId="478"/>
          <ac:spMkLst>
            <pc:docMk/>
            <pc:sldMk cId="4159100249" sldId="406"/>
            <ac:spMk id="2" creationId="{EF7DC035-830E-D3ED-A3A1-449C43656E01}"/>
          </ac:spMkLst>
        </pc:spChg>
        <pc:spChg chg="add del">
          <ac:chgData name="Dupont, Jennifer A" userId="fc149d25-6369-4655-8549-9c3345dce46e" providerId="ADAL" clId="{719F2B0E-8767-4F48-BFF0-56DFAFE89A54}" dt="2022-11-14T04:13:28.417" v="422" actId="931"/>
          <ac:spMkLst>
            <pc:docMk/>
            <pc:sldMk cId="4159100249" sldId="406"/>
            <ac:spMk id="3" creationId="{732FB04B-6950-DDF4-4623-ABEC5AA8F05F}"/>
          </ac:spMkLst>
        </pc:spChg>
        <pc:picChg chg="add del mod">
          <ac:chgData name="Dupont, Jennifer A" userId="fc149d25-6369-4655-8549-9c3345dce46e" providerId="ADAL" clId="{719F2B0E-8767-4F48-BFF0-56DFAFE89A54}" dt="2022-11-14T04:13:14.476" v="421" actId="931"/>
          <ac:picMkLst>
            <pc:docMk/>
            <pc:sldMk cId="4159100249" sldId="406"/>
            <ac:picMk id="5" creationId="{68181379-A0F2-C735-0EE7-876DF54C1425}"/>
          </ac:picMkLst>
        </pc:picChg>
        <pc:picChg chg="add mod">
          <ac:chgData name="Dupont, Jennifer A" userId="fc149d25-6369-4655-8549-9c3345dce46e" providerId="ADAL" clId="{719F2B0E-8767-4F48-BFF0-56DFAFE89A54}" dt="2022-11-14T04:13:30.173" v="424" actId="962"/>
          <ac:picMkLst>
            <pc:docMk/>
            <pc:sldMk cId="4159100249" sldId="406"/>
            <ac:picMk id="7" creationId="{1A45E6EE-7382-ACE1-5CC9-62E7C09C2508}"/>
          </ac:picMkLst>
        </pc:picChg>
        <pc:inkChg chg="add del">
          <ac:chgData name="Dupont, Jennifer A" userId="fc149d25-6369-4655-8549-9c3345dce46e" providerId="ADAL" clId="{719F2B0E-8767-4F48-BFF0-56DFAFE89A54}" dt="2022-11-14T04:13:47.362" v="426" actId="9405"/>
          <ac:inkMkLst>
            <pc:docMk/>
            <pc:sldMk cId="4159100249" sldId="406"/>
            <ac:inkMk id="8" creationId="{9E6C8761-A3A0-DFCF-A3AD-E534838F4F90}"/>
          </ac:inkMkLst>
        </pc:inkChg>
        <pc:inkChg chg="add">
          <ac:chgData name="Dupont, Jennifer A" userId="fc149d25-6369-4655-8549-9c3345dce46e" providerId="ADAL" clId="{719F2B0E-8767-4F48-BFF0-56DFAFE89A54}" dt="2022-11-14T04:13:49.219" v="427" actId="9405"/>
          <ac:inkMkLst>
            <pc:docMk/>
            <pc:sldMk cId="4159100249" sldId="406"/>
            <ac:inkMk id="9" creationId="{27FAB640-0800-4927-DFF3-248E78CA40D0}"/>
          </ac:inkMkLst>
        </pc:inkChg>
        <pc:inkChg chg="add">
          <ac:chgData name="Dupont, Jennifer A" userId="fc149d25-6369-4655-8549-9c3345dce46e" providerId="ADAL" clId="{719F2B0E-8767-4F48-BFF0-56DFAFE89A54}" dt="2022-11-14T04:13:51.322" v="428" actId="9405"/>
          <ac:inkMkLst>
            <pc:docMk/>
            <pc:sldMk cId="4159100249" sldId="406"/>
            <ac:inkMk id="10" creationId="{79993EF5-DD00-6912-D101-C57D47091B75}"/>
          </ac:inkMkLst>
        </pc:inkChg>
        <pc:inkChg chg="add">
          <ac:chgData name="Dupont, Jennifer A" userId="fc149d25-6369-4655-8549-9c3345dce46e" providerId="ADAL" clId="{719F2B0E-8767-4F48-BFF0-56DFAFE89A54}" dt="2022-11-14T04:13:54.210" v="429" actId="9405"/>
          <ac:inkMkLst>
            <pc:docMk/>
            <pc:sldMk cId="4159100249" sldId="406"/>
            <ac:inkMk id="11" creationId="{F99BBBB4-5664-7787-615E-13C55358FE47}"/>
          </ac:inkMkLst>
        </pc:inkChg>
        <pc:inkChg chg="add">
          <ac:chgData name="Dupont, Jennifer A" userId="fc149d25-6369-4655-8549-9c3345dce46e" providerId="ADAL" clId="{719F2B0E-8767-4F48-BFF0-56DFAFE89A54}" dt="2022-11-14T04:13:58.280" v="430" actId="9405"/>
          <ac:inkMkLst>
            <pc:docMk/>
            <pc:sldMk cId="4159100249" sldId="406"/>
            <ac:inkMk id="12" creationId="{55565C0E-6F6B-DEB5-B313-49D63AAD280B}"/>
          </ac:inkMkLst>
        </pc:inkChg>
        <pc:inkChg chg="add">
          <ac:chgData name="Dupont, Jennifer A" userId="fc149d25-6369-4655-8549-9c3345dce46e" providerId="ADAL" clId="{719F2B0E-8767-4F48-BFF0-56DFAFE89A54}" dt="2022-11-14T04:13:59.118" v="431" actId="9405"/>
          <ac:inkMkLst>
            <pc:docMk/>
            <pc:sldMk cId="4159100249" sldId="406"/>
            <ac:inkMk id="13" creationId="{4BEB71D1-0865-4A73-04A2-A8A4188BA08A}"/>
          </ac:inkMkLst>
        </pc:inkChg>
        <pc:inkChg chg="add">
          <ac:chgData name="Dupont, Jennifer A" userId="fc149d25-6369-4655-8549-9c3345dce46e" providerId="ADAL" clId="{719F2B0E-8767-4F48-BFF0-56DFAFE89A54}" dt="2022-11-14T04:14:00.051" v="432" actId="9405"/>
          <ac:inkMkLst>
            <pc:docMk/>
            <pc:sldMk cId="4159100249" sldId="406"/>
            <ac:inkMk id="14" creationId="{C866B91E-E54A-1AC8-2808-481A8E6F55ED}"/>
          </ac:inkMkLst>
        </pc:inkChg>
        <pc:inkChg chg="add">
          <ac:chgData name="Dupont, Jennifer A" userId="fc149d25-6369-4655-8549-9c3345dce46e" providerId="ADAL" clId="{719F2B0E-8767-4F48-BFF0-56DFAFE89A54}" dt="2022-11-14T04:14:02.704" v="433" actId="9405"/>
          <ac:inkMkLst>
            <pc:docMk/>
            <pc:sldMk cId="4159100249" sldId="406"/>
            <ac:inkMk id="15" creationId="{162CB00C-5D6B-FCBC-C76B-92445D78FB49}"/>
          </ac:inkMkLst>
        </pc:inkChg>
      </pc:sldChg>
      <pc:sldChg chg="addSp delSp modSp new del mod">
        <pc:chgData name="Dupont, Jennifer A" userId="fc149d25-6369-4655-8549-9c3345dce46e" providerId="ADAL" clId="{719F2B0E-8767-4F48-BFF0-56DFAFE89A54}" dt="2022-11-14T04:16:16.401" v="454" actId="47"/>
        <pc:sldMkLst>
          <pc:docMk/>
          <pc:sldMk cId="3979870376" sldId="407"/>
        </pc:sldMkLst>
        <pc:spChg chg="del">
          <ac:chgData name="Dupont, Jennifer A" userId="fc149d25-6369-4655-8549-9c3345dce46e" providerId="ADAL" clId="{719F2B0E-8767-4F48-BFF0-56DFAFE89A54}" dt="2022-11-14T04:14:27.060" v="435" actId="931"/>
          <ac:spMkLst>
            <pc:docMk/>
            <pc:sldMk cId="3979870376" sldId="407"/>
            <ac:spMk id="3" creationId="{05E26C8B-769B-B92E-A637-0AB3D3885648}"/>
          </ac:spMkLst>
        </pc:spChg>
        <pc:spChg chg="add mod">
          <ac:chgData name="Dupont, Jennifer A" userId="fc149d25-6369-4655-8549-9c3345dce46e" providerId="ADAL" clId="{719F2B0E-8767-4F48-BFF0-56DFAFE89A54}" dt="2022-11-14T04:16:10.976" v="453" actId="478"/>
          <ac:spMkLst>
            <pc:docMk/>
            <pc:sldMk cId="3979870376" sldId="407"/>
            <ac:spMk id="12" creationId="{F5B44667-06D3-9C6E-658C-80E2F8CA050A}"/>
          </ac:spMkLst>
        </pc:spChg>
        <pc:picChg chg="add del mod">
          <ac:chgData name="Dupont, Jennifer A" userId="fc149d25-6369-4655-8549-9c3345dce46e" providerId="ADAL" clId="{719F2B0E-8767-4F48-BFF0-56DFAFE89A54}" dt="2022-11-14T04:16:10.976" v="453" actId="478"/>
          <ac:picMkLst>
            <pc:docMk/>
            <pc:sldMk cId="3979870376" sldId="407"/>
            <ac:picMk id="5" creationId="{39A70DE4-61D3-C5C7-6648-E0160DF65707}"/>
          </ac:picMkLst>
        </pc:picChg>
        <pc:inkChg chg="add">
          <ac:chgData name="Dupont, Jennifer A" userId="fc149d25-6369-4655-8549-9c3345dce46e" providerId="ADAL" clId="{719F2B0E-8767-4F48-BFF0-56DFAFE89A54}" dt="2022-11-14T04:15:20.400" v="444" actId="9405"/>
          <ac:inkMkLst>
            <pc:docMk/>
            <pc:sldMk cId="3979870376" sldId="407"/>
            <ac:inkMk id="6" creationId="{892AE251-7456-E3D1-1910-39AB6D2AE047}"/>
          </ac:inkMkLst>
        </pc:inkChg>
        <pc:inkChg chg="add">
          <ac:chgData name="Dupont, Jennifer A" userId="fc149d25-6369-4655-8549-9c3345dce46e" providerId="ADAL" clId="{719F2B0E-8767-4F48-BFF0-56DFAFE89A54}" dt="2022-11-14T04:15:20.754" v="445" actId="9405"/>
          <ac:inkMkLst>
            <pc:docMk/>
            <pc:sldMk cId="3979870376" sldId="407"/>
            <ac:inkMk id="7" creationId="{CA912524-14D9-FC7B-8136-8E4C00C50EDF}"/>
          </ac:inkMkLst>
        </pc:inkChg>
        <pc:inkChg chg="add">
          <ac:chgData name="Dupont, Jennifer A" userId="fc149d25-6369-4655-8549-9c3345dce46e" providerId="ADAL" clId="{719F2B0E-8767-4F48-BFF0-56DFAFE89A54}" dt="2022-11-14T04:15:22.559" v="446" actId="9405"/>
          <ac:inkMkLst>
            <pc:docMk/>
            <pc:sldMk cId="3979870376" sldId="407"/>
            <ac:inkMk id="8" creationId="{CEF66D5E-5F1A-D6EC-17B1-5C72670E5C2B}"/>
          </ac:inkMkLst>
        </pc:inkChg>
        <pc:inkChg chg="add">
          <ac:chgData name="Dupont, Jennifer A" userId="fc149d25-6369-4655-8549-9c3345dce46e" providerId="ADAL" clId="{719F2B0E-8767-4F48-BFF0-56DFAFE89A54}" dt="2022-11-14T04:15:26.448" v="447" actId="9405"/>
          <ac:inkMkLst>
            <pc:docMk/>
            <pc:sldMk cId="3979870376" sldId="407"/>
            <ac:inkMk id="9" creationId="{736FB506-6075-4C66-5D89-4AFCD4A85DE8}"/>
          </ac:inkMkLst>
        </pc:inkChg>
        <pc:inkChg chg="add">
          <ac:chgData name="Dupont, Jennifer A" userId="fc149d25-6369-4655-8549-9c3345dce46e" providerId="ADAL" clId="{719F2B0E-8767-4F48-BFF0-56DFAFE89A54}" dt="2022-11-14T04:15:29.253" v="448" actId="9405"/>
          <ac:inkMkLst>
            <pc:docMk/>
            <pc:sldMk cId="3979870376" sldId="407"/>
            <ac:inkMk id="10" creationId="{B1B59295-5969-9BB7-905F-DD83F68A58FC}"/>
          </ac:inkMkLst>
        </pc:inkChg>
      </pc:sldChg>
      <pc:sldChg chg="addSp delSp modSp new mod modTransition">
        <pc:chgData name="Dupont, Jennifer A" userId="fc149d25-6369-4655-8549-9c3345dce46e" providerId="ADAL" clId="{719F2B0E-8767-4F48-BFF0-56DFAFE89A54}" dt="2022-11-14T14:22:36.855" v="596"/>
        <pc:sldMkLst>
          <pc:docMk/>
          <pc:sldMk cId="3180850340" sldId="408"/>
        </pc:sldMkLst>
        <pc:spChg chg="del">
          <ac:chgData name="Dupont, Jennifer A" userId="fc149d25-6369-4655-8549-9c3345dce46e" providerId="ADAL" clId="{719F2B0E-8767-4F48-BFF0-56DFAFE89A54}" dt="2022-11-14T12:40:28.742" v="590" actId="478"/>
          <ac:spMkLst>
            <pc:docMk/>
            <pc:sldMk cId="3180850340" sldId="408"/>
            <ac:spMk id="2" creationId="{BE91A31C-7A2A-C3E9-81BC-CD6AFC1E2F2E}"/>
          </ac:spMkLst>
        </pc:spChg>
        <pc:spChg chg="del">
          <ac:chgData name="Dupont, Jennifer A" userId="fc149d25-6369-4655-8549-9c3345dce46e" providerId="ADAL" clId="{719F2B0E-8767-4F48-BFF0-56DFAFE89A54}" dt="2022-11-14T04:15:56.031" v="450" actId="931"/>
          <ac:spMkLst>
            <pc:docMk/>
            <pc:sldMk cId="3180850340" sldId="408"/>
            <ac:spMk id="3" creationId="{92C57340-F2FD-D263-F55F-911038F65673}"/>
          </ac:spMkLst>
        </pc:spChg>
        <pc:picChg chg="add mod">
          <ac:chgData name="Dupont, Jennifer A" userId="fc149d25-6369-4655-8549-9c3345dce46e" providerId="ADAL" clId="{719F2B0E-8767-4F48-BFF0-56DFAFE89A54}" dt="2022-11-14T12:40:24.002" v="589" actId="1076"/>
          <ac:picMkLst>
            <pc:docMk/>
            <pc:sldMk cId="3180850340" sldId="408"/>
            <ac:picMk id="5" creationId="{66CB6A82-09D1-0B4B-20DC-F5811BC4D63F}"/>
          </ac:picMkLst>
        </pc:picChg>
        <pc:inkChg chg="add del">
          <ac:chgData name="Dupont, Jennifer A" userId="fc149d25-6369-4655-8549-9c3345dce46e" providerId="ADAL" clId="{719F2B0E-8767-4F48-BFF0-56DFAFE89A54}" dt="2022-11-14T04:17:15.688" v="462" actId="9405"/>
          <ac:inkMkLst>
            <pc:docMk/>
            <pc:sldMk cId="3180850340" sldId="408"/>
            <ac:inkMk id="6" creationId="{FA571CD3-6318-63D0-219E-55D3F61A3B1D}"/>
          </ac:inkMkLst>
        </pc:inkChg>
        <pc:inkChg chg="add">
          <ac:chgData name="Dupont, Jennifer A" userId="fc149d25-6369-4655-8549-9c3345dce46e" providerId="ADAL" clId="{719F2B0E-8767-4F48-BFF0-56DFAFE89A54}" dt="2022-11-14T04:17:19.727" v="463" actId="9405"/>
          <ac:inkMkLst>
            <pc:docMk/>
            <pc:sldMk cId="3180850340" sldId="408"/>
            <ac:inkMk id="7" creationId="{B5172FD8-2484-C718-D22D-86E87EE63E09}"/>
          </ac:inkMkLst>
        </pc:inkChg>
        <pc:inkChg chg="add del">
          <ac:chgData name="Dupont, Jennifer A" userId="fc149d25-6369-4655-8549-9c3345dce46e" providerId="ADAL" clId="{719F2B0E-8767-4F48-BFF0-56DFAFE89A54}" dt="2022-11-14T04:17:39.566" v="465" actId="9405"/>
          <ac:inkMkLst>
            <pc:docMk/>
            <pc:sldMk cId="3180850340" sldId="408"/>
            <ac:inkMk id="8" creationId="{3CAC5BE2-F952-077B-DD90-57813CCD6019}"/>
          </ac:inkMkLst>
        </pc:inkChg>
      </pc:sldChg>
      <pc:sldChg chg="addSp delSp modSp new mod modTransition">
        <pc:chgData name="Dupont, Jennifer A" userId="fc149d25-6369-4655-8549-9c3345dce46e" providerId="ADAL" clId="{719F2B0E-8767-4F48-BFF0-56DFAFE89A54}" dt="2022-11-14T14:22:36.855" v="596"/>
        <pc:sldMkLst>
          <pc:docMk/>
          <pc:sldMk cId="3728006240" sldId="409"/>
        </pc:sldMkLst>
        <pc:spChg chg="del">
          <ac:chgData name="Dupont, Jennifer A" userId="fc149d25-6369-4655-8549-9c3345dce46e" providerId="ADAL" clId="{719F2B0E-8767-4F48-BFF0-56DFAFE89A54}" dt="2022-11-14T04:18:05.758" v="467" actId="931"/>
          <ac:spMkLst>
            <pc:docMk/>
            <pc:sldMk cId="3728006240" sldId="409"/>
            <ac:spMk id="3" creationId="{2545DAFB-3388-C289-3E9E-76DA2FC03688}"/>
          </ac:spMkLst>
        </pc:spChg>
        <pc:grpChg chg="mod">
          <ac:chgData name="Dupont, Jennifer A" userId="fc149d25-6369-4655-8549-9c3345dce46e" providerId="ADAL" clId="{719F2B0E-8767-4F48-BFF0-56DFAFE89A54}" dt="2022-11-14T04:20:35.165" v="493"/>
          <ac:grpSpMkLst>
            <pc:docMk/>
            <pc:sldMk cId="3728006240" sldId="409"/>
            <ac:grpSpMk id="14" creationId="{EE358CEF-D5E4-6D71-292A-069E1FA3B29F}"/>
          </ac:grpSpMkLst>
        </pc:grpChg>
        <pc:grpChg chg="add del mod">
          <ac:chgData name="Dupont, Jennifer A" userId="fc149d25-6369-4655-8549-9c3345dce46e" providerId="ADAL" clId="{719F2B0E-8767-4F48-BFF0-56DFAFE89A54}" dt="2022-11-14T04:21:07.503" v="509"/>
          <ac:grpSpMkLst>
            <pc:docMk/>
            <pc:sldMk cId="3728006240" sldId="409"/>
            <ac:grpSpMk id="20" creationId="{14FE7068-1B2E-A8B4-6234-8CD97F390808}"/>
          </ac:grpSpMkLst>
        </pc:grpChg>
        <pc:grpChg chg="mod">
          <ac:chgData name="Dupont, Jennifer A" userId="fc149d25-6369-4655-8549-9c3345dce46e" providerId="ADAL" clId="{719F2B0E-8767-4F48-BFF0-56DFAFE89A54}" dt="2022-11-14T04:21:05.309" v="505"/>
          <ac:grpSpMkLst>
            <pc:docMk/>
            <pc:sldMk cId="3728006240" sldId="409"/>
            <ac:grpSpMk id="24" creationId="{E36C5EEB-F478-4C9D-8199-F216F9E37351}"/>
          </ac:grpSpMkLst>
        </pc:grpChg>
        <pc:picChg chg="add mod">
          <ac:chgData name="Dupont, Jennifer A" userId="fc149d25-6369-4655-8549-9c3345dce46e" providerId="ADAL" clId="{719F2B0E-8767-4F48-BFF0-56DFAFE89A54}" dt="2022-11-14T04:18:32.072" v="475" actId="14100"/>
          <ac:picMkLst>
            <pc:docMk/>
            <pc:sldMk cId="3728006240" sldId="409"/>
            <ac:picMk id="5" creationId="{7FEF4819-D8C6-ED67-A371-E9D1EEE97E7D}"/>
          </ac:picMkLst>
        </pc:picChg>
        <pc:inkChg chg="add del">
          <ac:chgData name="Dupont, Jennifer A" userId="fc149d25-6369-4655-8549-9c3345dce46e" providerId="ADAL" clId="{719F2B0E-8767-4F48-BFF0-56DFAFE89A54}" dt="2022-11-14T04:19:19.294" v="481" actId="9405"/>
          <ac:inkMkLst>
            <pc:docMk/>
            <pc:sldMk cId="3728006240" sldId="409"/>
            <ac:inkMk id="6" creationId="{BFE580EC-04B7-C672-2E22-7D1BABDAC92C}"/>
          </ac:inkMkLst>
        </pc:inkChg>
        <pc:inkChg chg="add del">
          <ac:chgData name="Dupont, Jennifer A" userId="fc149d25-6369-4655-8549-9c3345dce46e" providerId="ADAL" clId="{719F2B0E-8767-4F48-BFF0-56DFAFE89A54}" dt="2022-11-14T04:19:18.807" v="480" actId="9405"/>
          <ac:inkMkLst>
            <pc:docMk/>
            <pc:sldMk cId="3728006240" sldId="409"/>
            <ac:inkMk id="7" creationId="{455B05BE-631C-C00F-7B2F-A78EA8AB5F76}"/>
          </ac:inkMkLst>
        </pc:inkChg>
        <pc:inkChg chg="add del">
          <ac:chgData name="Dupont, Jennifer A" userId="fc149d25-6369-4655-8549-9c3345dce46e" providerId="ADAL" clId="{719F2B0E-8767-4F48-BFF0-56DFAFE89A54}" dt="2022-11-14T04:19:18.239" v="479" actId="9405"/>
          <ac:inkMkLst>
            <pc:docMk/>
            <pc:sldMk cId="3728006240" sldId="409"/>
            <ac:inkMk id="8" creationId="{7ED04755-C9CA-D9DF-4536-D20CD89E2169}"/>
          </ac:inkMkLst>
        </pc:inkChg>
        <pc:inkChg chg="add">
          <ac:chgData name="Dupont, Jennifer A" userId="fc149d25-6369-4655-8549-9c3345dce46e" providerId="ADAL" clId="{719F2B0E-8767-4F48-BFF0-56DFAFE89A54}" dt="2022-11-14T04:19:25.120" v="482" actId="9405"/>
          <ac:inkMkLst>
            <pc:docMk/>
            <pc:sldMk cId="3728006240" sldId="409"/>
            <ac:inkMk id="9" creationId="{8389C7F8-7026-9A3D-A288-CB64A7AC0659}"/>
          </ac:inkMkLst>
        </pc:inkChg>
        <pc:inkChg chg="add del">
          <ac:chgData name="Dupont, Jennifer A" userId="fc149d25-6369-4655-8549-9c3345dce46e" providerId="ADAL" clId="{719F2B0E-8767-4F48-BFF0-56DFAFE89A54}" dt="2022-11-14T04:19:42.554" v="484" actId="9405"/>
          <ac:inkMkLst>
            <pc:docMk/>
            <pc:sldMk cId="3728006240" sldId="409"/>
            <ac:inkMk id="10" creationId="{5ED6CE7E-0311-11B0-B7EF-1FD25D90BC72}"/>
          </ac:inkMkLst>
        </pc:inkChg>
        <pc:inkChg chg="add del">
          <ac:chgData name="Dupont, Jennifer A" userId="fc149d25-6369-4655-8549-9c3345dce46e" providerId="ADAL" clId="{719F2B0E-8767-4F48-BFF0-56DFAFE89A54}" dt="2022-11-14T04:20:27.848" v="486" actId="9405"/>
          <ac:inkMkLst>
            <pc:docMk/>
            <pc:sldMk cId="3728006240" sldId="409"/>
            <ac:inkMk id="11" creationId="{3EB72839-0C85-5685-FE01-3FF6EFE65204}"/>
          </ac:inkMkLst>
        </pc:inkChg>
        <pc:inkChg chg="add del mod">
          <ac:chgData name="Dupont, Jennifer A" userId="fc149d25-6369-4655-8549-9c3345dce46e" providerId="ADAL" clId="{719F2B0E-8767-4F48-BFF0-56DFAFE89A54}" dt="2022-11-14T04:20:36.032" v="494" actId="9405"/>
          <ac:inkMkLst>
            <pc:docMk/>
            <pc:sldMk cId="3728006240" sldId="409"/>
            <ac:inkMk id="12" creationId="{431E2A2E-9D28-89EC-4565-DFE95F8D11B7}"/>
          </ac:inkMkLst>
        </pc:inkChg>
        <pc:inkChg chg="add del mod">
          <ac:chgData name="Dupont, Jennifer A" userId="fc149d25-6369-4655-8549-9c3345dce46e" providerId="ADAL" clId="{719F2B0E-8767-4F48-BFF0-56DFAFE89A54}" dt="2022-11-14T04:20:35.165" v="493"/>
          <ac:inkMkLst>
            <pc:docMk/>
            <pc:sldMk cId="3728006240" sldId="409"/>
            <ac:inkMk id="13" creationId="{67EE87B6-BD2E-9C0F-67C1-5911B19FD9F1}"/>
          </ac:inkMkLst>
        </pc:inkChg>
        <pc:inkChg chg="add del">
          <ac:chgData name="Dupont, Jennifer A" userId="fc149d25-6369-4655-8549-9c3345dce46e" providerId="ADAL" clId="{719F2B0E-8767-4F48-BFF0-56DFAFE89A54}" dt="2022-11-14T04:20:34.428" v="491" actId="9405"/>
          <ac:inkMkLst>
            <pc:docMk/>
            <pc:sldMk cId="3728006240" sldId="409"/>
            <ac:inkMk id="15" creationId="{C815F550-8A57-46E1-8CDA-8C849B867C3B}"/>
          </ac:inkMkLst>
        </pc:inkChg>
        <pc:inkChg chg="add del mod">
          <ac:chgData name="Dupont, Jennifer A" userId="fc149d25-6369-4655-8549-9c3345dce46e" providerId="ADAL" clId="{719F2B0E-8767-4F48-BFF0-56DFAFE89A54}" dt="2022-11-14T04:21:09.506" v="512" actId="9405"/>
          <ac:inkMkLst>
            <pc:docMk/>
            <pc:sldMk cId="3728006240" sldId="409"/>
            <ac:inkMk id="16" creationId="{CD7DC1D4-D4CE-543D-027F-BCEFFEA725A9}"/>
          </ac:inkMkLst>
        </pc:inkChg>
        <pc:inkChg chg="add del mod">
          <ac:chgData name="Dupont, Jennifer A" userId="fc149d25-6369-4655-8549-9c3345dce46e" providerId="ADAL" clId="{719F2B0E-8767-4F48-BFF0-56DFAFE89A54}" dt="2022-11-14T04:21:08.790" v="511" actId="9405"/>
          <ac:inkMkLst>
            <pc:docMk/>
            <pc:sldMk cId="3728006240" sldId="409"/>
            <ac:inkMk id="17" creationId="{8C762A1E-48AB-A727-9288-EA007539C4B1}"/>
          </ac:inkMkLst>
        </pc:inkChg>
        <pc:inkChg chg="add del mod">
          <ac:chgData name="Dupont, Jennifer A" userId="fc149d25-6369-4655-8549-9c3345dce46e" providerId="ADAL" clId="{719F2B0E-8767-4F48-BFF0-56DFAFE89A54}" dt="2022-11-14T04:21:08.089" v="510" actId="9405"/>
          <ac:inkMkLst>
            <pc:docMk/>
            <pc:sldMk cId="3728006240" sldId="409"/>
            <ac:inkMk id="18" creationId="{1391A7A2-E612-1F2F-4978-C07C9ECBF251}"/>
          </ac:inkMkLst>
        </pc:inkChg>
        <pc:inkChg chg="add del mod">
          <ac:chgData name="Dupont, Jennifer A" userId="fc149d25-6369-4655-8549-9c3345dce46e" providerId="ADAL" clId="{719F2B0E-8767-4F48-BFF0-56DFAFE89A54}" dt="2022-11-14T04:21:07.503" v="509"/>
          <ac:inkMkLst>
            <pc:docMk/>
            <pc:sldMk cId="3728006240" sldId="409"/>
            <ac:inkMk id="19" creationId="{8FCAD83E-16D7-F5C7-3131-560736850AED}"/>
          </ac:inkMkLst>
        </pc:inkChg>
        <pc:inkChg chg="add del mod">
          <ac:chgData name="Dupont, Jennifer A" userId="fc149d25-6369-4655-8549-9c3345dce46e" providerId="ADAL" clId="{719F2B0E-8767-4F48-BFF0-56DFAFE89A54}" dt="2022-11-14T04:21:06.654" v="507" actId="9405"/>
          <ac:inkMkLst>
            <pc:docMk/>
            <pc:sldMk cId="3728006240" sldId="409"/>
            <ac:inkMk id="21" creationId="{D8312111-81C5-59B1-0185-D20170B10914}"/>
          </ac:inkMkLst>
        </pc:inkChg>
        <pc:inkChg chg="add del mod">
          <ac:chgData name="Dupont, Jennifer A" userId="fc149d25-6369-4655-8549-9c3345dce46e" providerId="ADAL" clId="{719F2B0E-8767-4F48-BFF0-56DFAFE89A54}" dt="2022-11-14T04:21:06.117" v="506" actId="9405"/>
          <ac:inkMkLst>
            <pc:docMk/>
            <pc:sldMk cId="3728006240" sldId="409"/>
            <ac:inkMk id="22" creationId="{931BC99D-1128-034E-7BB0-73AE24369961}"/>
          </ac:inkMkLst>
        </pc:inkChg>
        <pc:inkChg chg="add del mod">
          <ac:chgData name="Dupont, Jennifer A" userId="fc149d25-6369-4655-8549-9c3345dce46e" providerId="ADAL" clId="{719F2B0E-8767-4F48-BFF0-56DFAFE89A54}" dt="2022-11-14T04:21:05.309" v="505"/>
          <ac:inkMkLst>
            <pc:docMk/>
            <pc:sldMk cId="3728006240" sldId="409"/>
            <ac:inkMk id="23" creationId="{75F481EC-94A0-CBF3-CFDB-B714E710B9DE}"/>
          </ac:inkMkLst>
        </pc:inkChg>
        <pc:inkChg chg="add">
          <ac:chgData name="Dupont, Jennifer A" userId="fc149d25-6369-4655-8549-9c3345dce46e" providerId="ADAL" clId="{719F2B0E-8767-4F48-BFF0-56DFAFE89A54}" dt="2022-11-14T04:21:36.413" v="513" actId="9405"/>
          <ac:inkMkLst>
            <pc:docMk/>
            <pc:sldMk cId="3728006240" sldId="409"/>
            <ac:inkMk id="25" creationId="{71BEFD73-9EFF-D98C-5650-3EBADEB3FD1B}"/>
          </ac:inkMkLst>
        </pc:inkChg>
        <pc:inkChg chg="add">
          <ac:chgData name="Dupont, Jennifer A" userId="fc149d25-6369-4655-8549-9c3345dce46e" providerId="ADAL" clId="{719F2B0E-8767-4F48-BFF0-56DFAFE89A54}" dt="2022-11-14T04:21:39.873" v="514" actId="9405"/>
          <ac:inkMkLst>
            <pc:docMk/>
            <pc:sldMk cId="3728006240" sldId="409"/>
            <ac:inkMk id="26" creationId="{01486CEF-F613-A2DC-F80F-46F672CC67D6}"/>
          </ac:inkMkLst>
        </pc:inkChg>
        <pc:inkChg chg="add">
          <ac:chgData name="Dupont, Jennifer A" userId="fc149d25-6369-4655-8549-9c3345dce46e" providerId="ADAL" clId="{719F2B0E-8767-4F48-BFF0-56DFAFE89A54}" dt="2022-11-14T04:21:51.036" v="515" actId="9405"/>
          <ac:inkMkLst>
            <pc:docMk/>
            <pc:sldMk cId="3728006240" sldId="409"/>
            <ac:inkMk id="27" creationId="{693309F7-5F7D-F93D-65E0-3E6769BEA8DE}"/>
          </ac:inkMkLst>
        </pc:inkChg>
      </pc:sldChg>
      <pc:sldMasterChg chg="modTransition delSldLayout modSldLayout">
        <pc:chgData name="Dupont, Jennifer A" userId="fc149d25-6369-4655-8549-9c3345dce46e" providerId="ADAL" clId="{719F2B0E-8767-4F48-BFF0-56DFAFE89A54}" dt="2022-11-14T14:22:36.855" v="596"/>
        <pc:sldMasterMkLst>
          <pc:docMk/>
          <pc:sldMasterMk cId="2013505600" sldId="2147483679"/>
        </pc:sldMasterMkLst>
        <pc:sldLayoutChg chg="modTransition">
          <pc:chgData name="Dupont, Jennifer A" userId="fc149d25-6369-4655-8549-9c3345dce46e" providerId="ADAL" clId="{719F2B0E-8767-4F48-BFF0-56DFAFE89A54}" dt="2022-11-14T14:22:36.855" v="596"/>
          <pc:sldLayoutMkLst>
            <pc:docMk/>
            <pc:sldMasterMk cId="2013505600" sldId="2147483679"/>
            <pc:sldLayoutMk cId="3555733688" sldId="2147483680"/>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885111860" sldId="2147483681"/>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218706990" sldId="2147483682"/>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1423318410" sldId="2147483683"/>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202919683" sldId="2147483684"/>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3460595784" sldId="2147483685"/>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582285522" sldId="2147483686"/>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3545538116" sldId="2147483687"/>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1529750990" sldId="2147483688"/>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2452765840" sldId="2147483689"/>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926914783" sldId="2147483690"/>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74458107" sldId="2147483691"/>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3231095783" sldId="2147483692"/>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1631781644" sldId="2147483693"/>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4150131714" sldId="2147483694"/>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2127130021" sldId="2147483695"/>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2115707711" sldId="2147483696"/>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1420391117" sldId="2147483698"/>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14775321" sldId="2147483699"/>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2152135006" sldId="2147483701"/>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3637011560" sldId="2147483702"/>
          </pc:sldLayoutMkLst>
        </pc:sldLayoutChg>
        <pc:sldLayoutChg chg="del">
          <pc:chgData name="Dupont, Jennifer A" userId="fc149d25-6369-4655-8549-9c3345dce46e" providerId="ADAL" clId="{719F2B0E-8767-4F48-BFF0-56DFAFE89A54}" dt="2022-11-13T23:22:16.757" v="145" actId="47"/>
          <pc:sldLayoutMkLst>
            <pc:docMk/>
            <pc:sldMasterMk cId="2013505600" sldId="2147483679"/>
            <pc:sldLayoutMk cId="4026055031" sldId="2147483704"/>
          </pc:sldLayoutMkLst>
        </pc:sldLayoutChg>
        <pc:sldLayoutChg chg="modTransition">
          <pc:chgData name="Dupont, Jennifer A" userId="fc149d25-6369-4655-8549-9c3345dce46e" providerId="ADAL" clId="{719F2B0E-8767-4F48-BFF0-56DFAFE89A54}" dt="2022-11-14T14:22:36.855" v="596"/>
          <pc:sldLayoutMkLst>
            <pc:docMk/>
            <pc:sldMasterMk cId="2013505600" sldId="2147483679"/>
            <pc:sldLayoutMk cId="4162495956" sldId="214748370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DBLS WORKLOAD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Special Projects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0.05</c:v>
                </c:pt>
              </c:numCache>
            </c:numRef>
          </c:val>
          <c:extLst>
            <c:ext xmlns:c16="http://schemas.microsoft.com/office/drawing/2014/chart" uri="{C3380CC4-5D6E-409C-BE32-E72D297353CC}">
              <c16:uniqueId val="{00000000-83D2-49D4-9017-409D24961412}"/>
            </c:ext>
          </c:extLst>
        </c:ser>
        <c:ser>
          <c:idx val="1"/>
          <c:order val="1"/>
          <c:tx>
            <c:strRef>
              <c:f>Sheet1!$A$3</c:f>
              <c:strCache>
                <c:ptCount val="1"/>
                <c:pt idx="0">
                  <c:v>FHA Project Administration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0%</c:formatCode>
                <c:ptCount val="1"/>
                <c:pt idx="0">
                  <c:v>0.25</c:v>
                </c:pt>
              </c:numCache>
            </c:numRef>
          </c:val>
          <c:extLst>
            <c:ext xmlns:c16="http://schemas.microsoft.com/office/drawing/2014/chart" uri="{C3380CC4-5D6E-409C-BE32-E72D297353CC}">
              <c16:uniqueId val="{00000001-83D2-49D4-9017-409D24961412}"/>
            </c:ext>
          </c:extLst>
        </c:ser>
        <c:ser>
          <c:idx val="2"/>
          <c:order val="2"/>
          <c:tx>
            <c:strRef>
              <c:f>Sheet1!$A$4</c:f>
              <c:strCache>
                <c:ptCount val="1"/>
                <c:pt idx="0">
                  <c:v>Issuing MWD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0%</c:formatCode>
                <c:ptCount val="1"/>
                <c:pt idx="0">
                  <c:v>0.2</c:v>
                </c:pt>
              </c:numCache>
            </c:numRef>
          </c:val>
          <c:extLst>
            <c:ext xmlns:c16="http://schemas.microsoft.com/office/drawing/2014/chart" uri="{C3380CC4-5D6E-409C-BE32-E72D297353CC}">
              <c16:uniqueId val="{00000002-83D2-49D4-9017-409D24961412}"/>
            </c:ext>
          </c:extLst>
        </c:ser>
        <c:ser>
          <c:idx val="3"/>
          <c:order val="3"/>
          <c:tx>
            <c:strRef>
              <c:f>Sheet1!$A$5</c:f>
              <c:strCache>
                <c:ptCount val="1"/>
                <c:pt idx="0">
                  <c:v>Monitoring</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0%</c:formatCode>
                <c:ptCount val="1"/>
                <c:pt idx="0">
                  <c:v>0.25</c:v>
                </c:pt>
              </c:numCache>
            </c:numRef>
          </c:val>
          <c:extLst>
            <c:ext xmlns:c16="http://schemas.microsoft.com/office/drawing/2014/chart" uri="{C3380CC4-5D6E-409C-BE32-E72D297353CC}">
              <c16:uniqueId val="{00000003-83D2-49D4-9017-409D24961412}"/>
            </c:ext>
          </c:extLst>
        </c:ser>
        <c:ser>
          <c:idx val="4"/>
          <c:order val="4"/>
          <c:tx>
            <c:strRef>
              <c:f>Sheet1!$A$6</c:f>
              <c:strCache>
                <c:ptCount val="1"/>
                <c:pt idx="0">
                  <c:v>Technical Assistance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0%</c:formatCode>
                <c:ptCount val="1"/>
                <c:pt idx="0">
                  <c:v>0.05</c:v>
                </c:pt>
              </c:numCache>
            </c:numRef>
          </c:val>
          <c:extLst>
            <c:ext xmlns:c16="http://schemas.microsoft.com/office/drawing/2014/chart" uri="{C3380CC4-5D6E-409C-BE32-E72D297353CC}">
              <c16:uniqueId val="{00000004-83D2-49D4-9017-409D24961412}"/>
            </c:ext>
          </c:extLst>
        </c:ser>
        <c:ser>
          <c:idx val="5"/>
          <c:order val="5"/>
          <c:tx>
            <c:strRef>
              <c:f>Sheet1!$A$7</c:f>
              <c:strCache>
                <c:ptCount val="1"/>
                <c:pt idx="0">
                  <c:v>Training</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c:f>
              <c:numCache>
                <c:formatCode>0%</c:formatCode>
                <c:ptCount val="1"/>
                <c:pt idx="0">
                  <c:v>0.2</c:v>
                </c:pt>
              </c:numCache>
            </c:numRef>
          </c:val>
          <c:extLst>
            <c:ext xmlns:c16="http://schemas.microsoft.com/office/drawing/2014/chart" uri="{C3380CC4-5D6E-409C-BE32-E72D297353CC}">
              <c16:uniqueId val="{00000005-83D2-49D4-9017-409D24961412}"/>
            </c:ext>
          </c:extLst>
        </c:ser>
        <c:dLbls>
          <c:dLblPos val="outEnd"/>
          <c:showLegendKey val="0"/>
          <c:showVal val="1"/>
          <c:showCatName val="0"/>
          <c:showSerName val="0"/>
          <c:showPercent val="0"/>
          <c:showBubbleSize val="0"/>
        </c:dLbls>
        <c:gapWidth val="100"/>
        <c:overlap val="-24"/>
        <c:axId val="909934815"/>
        <c:axId val="909937311"/>
      </c:barChart>
      <c:catAx>
        <c:axId val="9099348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937311"/>
        <c:crosses val="autoZero"/>
        <c:auto val="1"/>
        <c:lblAlgn val="ctr"/>
        <c:lblOffset val="100"/>
        <c:noMultiLvlLbl val="0"/>
      </c:catAx>
      <c:valAx>
        <c:axId val="9099373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934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1" Type="http://schemas.openxmlformats.org/officeDocument/2006/relationships/hyperlink" Target="mailto:WHD-CBACONFORMANCE_INCOMING@dol.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WHD-CBACONFORMANCE_INCOMING@dol.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EA189-4459-4E1F-B0BA-46886BB9E8A8}"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3A4FC392-A693-4233-9334-6B9C376DB743}">
      <dgm:prSet/>
      <dgm:spPr/>
      <dgm:t>
        <a:bodyPr/>
        <a:lstStyle/>
        <a:p>
          <a:pPr>
            <a:defRPr cap="all"/>
          </a:pPr>
          <a:r>
            <a:rPr lang="en-US" dirty="0"/>
            <a:t>Submit completed form, along with Applicable Wage decision to </a:t>
          </a:r>
        </a:p>
      </dgm:t>
    </dgm:pt>
    <dgm:pt modelId="{5B69CDBE-A669-4DA6-8F40-592FA769FAFD}" type="parTrans" cxnId="{DCC2D4D1-D628-4F35-A385-3DCB64BE6930}">
      <dgm:prSet/>
      <dgm:spPr/>
      <dgm:t>
        <a:bodyPr/>
        <a:lstStyle/>
        <a:p>
          <a:endParaRPr lang="en-US"/>
        </a:p>
      </dgm:t>
    </dgm:pt>
    <dgm:pt modelId="{8386761F-F2AC-4148-8A62-A0BF6E48CD4E}" type="sibTrans" cxnId="{DCC2D4D1-D628-4F35-A385-3DCB64BE6930}">
      <dgm:prSet/>
      <dgm:spPr/>
      <dgm:t>
        <a:bodyPr/>
        <a:lstStyle/>
        <a:p>
          <a:endParaRPr lang="en-US" dirty="0"/>
        </a:p>
      </dgm:t>
    </dgm:pt>
    <dgm:pt modelId="{6583F83B-FEEF-4CC6-B5B2-C1A0011DF2A5}">
      <dgm:prSet/>
      <dgm:spPr/>
      <dgm:t>
        <a:bodyPr/>
        <a:lstStyle/>
        <a:p>
          <a:pPr>
            <a:defRPr cap="all"/>
          </a:pP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WHD-CBACONFORMANCE_INCOMING@dol.gov</a:t>
          </a:r>
          <a:endParaRPr lang="en-US" dirty="0">
            <a:solidFill>
              <a:schemeClr val="tx1"/>
            </a:solidFill>
          </a:endParaRPr>
        </a:p>
      </dgm:t>
    </dgm:pt>
    <dgm:pt modelId="{1ECEDEBD-38FF-4F90-AD09-1E76A5A0D9FD}" type="parTrans" cxnId="{107C4B8E-224C-4B26-B193-807E4E90E376}">
      <dgm:prSet/>
      <dgm:spPr/>
      <dgm:t>
        <a:bodyPr/>
        <a:lstStyle/>
        <a:p>
          <a:endParaRPr lang="en-US"/>
        </a:p>
      </dgm:t>
    </dgm:pt>
    <dgm:pt modelId="{4C921F62-69EF-42E5-AA12-C488B52B89BE}" type="sibTrans" cxnId="{107C4B8E-224C-4B26-B193-807E4E90E376}">
      <dgm:prSet/>
      <dgm:spPr/>
      <dgm:t>
        <a:bodyPr/>
        <a:lstStyle/>
        <a:p>
          <a:endParaRPr lang="en-US"/>
        </a:p>
      </dgm:t>
    </dgm:pt>
    <dgm:pt modelId="{F0E2AA00-3318-4FC1-ADA1-B9C21144C1BE}" type="pres">
      <dgm:prSet presAssocID="{CFDEA189-4459-4E1F-B0BA-46886BB9E8A8}" presName="Name0" presStyleCnt="0">
        <dgm:presLayoutVars>
          <dgm:dir/>
          <dgm:resizeHandles val="exact"/>
        </dgm:presLayoutVars>
      </dgm:prSet>
      <dgm:spPr/>
    </dgm:pt>
    <dgm:pt modelId="{7C9B4D65-48A3-45ED-8C22-4341E832AA71}" type="pres">
      <dgm:prSet presAssocID="{3A4FC392-A693-4233-9334-6B9C376DB743}" presName="node" presStyleLbl="node1" presStyleIdx="0" presStyleCnt="2" custLinFactNeighborX="0" custLinFactNeighborY="5211">
        <dgm:presLayoutVars>
          <dgm:bulletEnabled val="1"/>
        </dgm:presLayoutVars>
      </dgm:prSet>
      <dgm:spPr/>
    </dgm:pt>
    <dgm:pt modelId="{32EF3847-0939-44B9-936C-ADC074A49B92}" type="pres">
      <dgm:prSet presAssocID="{8386761F-F2AC-4148-8A62-A0BF6E48CD4E}" presName="sibTrans" presStyleLbl="sibTrans1D1" presStyleIdx="0" presStyleCnt="1"/>
      <dgm:spPr/>
    </dgm:pt>
    <dgm:pt modelId="{0DA45A82-4B0C-439A-BD72-4E6D034805FF}" type="pres">
      <dgm:prSet presAssocID="{8386761F-F2AC-4148-8A62-A0BF6E48CD4E}" presName="connectorText" presStyleLbl="sibTrans1D1" presStyleIdx="0" presStyleCnt="1"/>
      <dgm:spPr/>
    </dgm:pt>
    <dgm:pt modelId="{3386C2AC-FB64-4642-AAAB-D4085E639F27}" type="pres">
      <dgm:prSet presAssocID="{6583F83B-FEEF-4CC6-B5B2-C1A0011DF2A5}" presName="node" presStyleLbl="node1" presStyleIdx="1" presStyleCnt="2" custScaleX="136029">
        <dgm:presLayoutVars>
          <dgm:bulletEnabled val="1"/>
        </dgm:presLayoutVars>
      </dgm:prSet>
      <dgm:spPr/>
    </dgm:pt>
  </dgm:ptLst>
  <dgm:cxnLst>
    <dgm:cxn modelId="{3926AC06-1B98-4D2A-B13C-9E9FF2BD6EDD}" type="presOf" srcId="{8386761F-F2AC-4148-8A62-A0BF6E48CD4E}" destId="{0DA45A82-4B0C-439A-BD72-4E6D034805FF}" srcOrd="1" destOrd="0" presId="urn:microsoft.com/office/officeart/2016/7/layout/RepeatingBendingProcessNew"/>
    <dgm:cxn modelId="{7E800A49-31F7-4B2E-A1E5-7343733D097D}" type="presOf" srcId="{8386761F-F2AC-4148-8A62-A0BF6E48CD4E}" destId="{32EF3847-0939-44B9-936C-ADC074A49B92}" srcOrd="0" destOrd="0" presId="urn:microsoft.com/office/officeart/2016/7/layout/RepeatingBendingProcessNew"/>
    <dgm:cxn modelId="{29CF1955-34D2-49F2-8351-D6AF3D23FC1E}" type="presOf" srcId="{3A4FC392-A693-4233-9334-6B9C376DB743}" destId="{7C9B4D65-48A3-45ED-8C22-4341E832AA71}" srcOrd="0" destOrd="0" presId="urn:microsoft.com/office/officeart/2016/7/layout/RepeatingBendingProcessNew"/>
    <dgm:cxn modelId="{0F07EB89-F78A-4F69-8553-B932C25A42D0}" type="presOf" srcId="{CFDEA189-4459-4E1F-B0BA-46886BB9E8A8}" destId="{F0E2AA00-3318-4FC1-ADA1-B9C21144C1BE}" srcOrd="0" destOrd="0" presId="urn:microsoft.com/office/officeart/2016/7/layout/RepeatingBendingProcessNew"/>
    <dgm:cxn modelId="{107C4B8E-224C-4B26-B193-807E4E90E376}" srcId="{CFDEA189-4459-4E1F-B0BA-46886BB9E8A8}" destId="{6583F83B-FEEF-4CC6-B5B2-C1A0011DF2A5}" srcOrd="1" destOrd="0" parTransId="{1ECEDEBD-38FF-4F90-AD09-1E76A5A0D9FD}" sibTransId="{4C921F62-69EF-42E5-AA12-C488B52B89BE}"/>
    <dgm:cxn modelId="{0F5B7693-ADBA-4C57-9B6D-D232951230F8}" type="presOf" srcId="{6583F83B-FEEF-4CC6-B5B2-C1A0011DF2A5}" destId="{3386C2AC-FB64-4642-AAAB-D4085E639F27}" srcOrd="0" destOrd="0" presId="urn:microsoft.com/office/officeart/2016/7/layout/RepeatingBendingProcessNew"/>
    <dgm:cxn modelId="{DCC2D4D1-D628-4F35-A385-3DCB64BE6930}" srcId="{CFDEA189-4459-4E1F-B0BA-46886BB9E8A8}" destId="{3A4FC392-A693-4233-9334-6B9C376DB743}" srcOrd="0" destOrd="0" parTransId="{5B69CDBE-A669-4DA6-8F40-592FA769FAFD}" sibTransId="{8386761F-F2AC-4148-8A62-A0BF6E48CD4E}"/>
    <dgm:cxn modelId="{4E846F3B-F006-4D4D-A4C5-4D6681C09801}" type="presParOf" srcId="{F0E2AA00-3318-4FC1-ADA1-B9C21144C1BE}" destId="{7C9B4D65-48A3-45ED-8C22-4341E832AA71}" srcOrd="0" destOrd="0" presId="urn:microsoft.com/office/officeart/2016/7/layout/RepeatingBendingProcessNew"/>
    <dgm:cxn modelId="{44E6D901-48AB-4A13-9554-2495FF456996}" type="presParOf" srcId="{F0E2AA00-3318-4FC1-ADA1-B9C21144C1BE}" destId="{32EF3847-0939-44B9-936C-ADC074A49B92}" srcOrd="1" destOrd="0" presId="urn:microsoft.com/office/officeart/2016/7/layout/RepeatingBendingProcessNew"/>
    <dgm:cxn modelId="{56A55078-8333-44A0-A171-A55B1DDF9EB8}" type="presParOf" srcId="{32EF3847-0939-44B9-936C-ADC074A49B92}" destId="{0DA45A82-4B0C-439A-BD72-4E6D034805FF}" srcOrd="0" destOrd="0" presId="urn:microsoft.com/office/officeart/2016/7/layout/RepeatingBendingProcessNew"/>
    <dgm:cxn modelId="{86BB6513-9C57-41C3-AF60-AE67FB8417BA}" type="presParOf" srcId="{F0E2AA00-3318-4FC1-ADA1-B9C21144C1BE}" destId="{3386C2AC-FB64-4642-AAAB-D4085E639F27}"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F3847-0939-44B9-936C-ADC074A49B92}">
      <dsp:nvSpPr>
        <dsp:cNvPr id="0" name=""/>
        <dsp:cNvSpPr/>
      </dsp:nvSpPr>
      <dsp:spPr>
        <a:xfrm>
          <a:off x="1530808" y="1669286"/>
          <a:ext cx="476798" cy="495398"/>
        </a:xfrm>
        <a:custGeom>
          <a:avLst/>
          <a:gdLst/>
          <a:ahLst/>
          <a:cxnLst/>
          <a:rect l="0" t="0" r="0" b="0"/>
          <a:pathLst>
            <a:path>
              <a:moveTo>
                <a:pt x="0" y="0"/>
              </a:moveTo>
              <a:lnTo>
                <a:pt x="0" y="264799"/>
              </a:lnTo>
              <a:lnTo>
                <a:pt x="476798" y="264799"/>
              </a:lnTo>
              <a:lnTo>
                <a:pt x="476798" y="495398"/>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751458" y="1913942"/>
        <a:ext cx="35496" cy="6087"/>
      </dsp:txXfrm>
    </dsp:sp>
    <dsp:sp modelId="{7C9B4D65-48A3-45ED-8C22-4341E832AA71}">
      <dsp:nvSpPr>
        <dsp:cNvPr id="0" name=""/>
        <dsp:cNvSpPr/>
      </dsp:nvSpPr>
      <dsp:spPr>
        <a:xfrm>
          <a:off x="207434" y="83038"/>
          <a:ext cx="2646746" cy="158804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693" tIns="136135" rIns="129693" bIns="136135" numCol="1" spcCol="1270" anchor="ctr" anchorCtr="0">
          <a:noAutofit/>
        </a:bodyPr>
        <a:lstStyle/>
        <a:p>
          <a:pPr marL="0" lvl="0" indent="0" algn="ctr" defTabSz="577850">
            <a:lnSpc>
              <a:spcPct val="90000"/>
            </a:lnSpc>
            <a:spcBef>
              <a:spcPct val="0"/>
            </a:spcBef>
            <a:spcAft>
              <a:spcPct val="35000"/>
            </a:spcAft>
            <a:buNone/>
            <a:defRPr cap="all"/>
          </a:pPr>
          <a:r>
            <a:rPr lang="en-US" sz="1300" kern="1200" dirty="0"/>
            <a:t>Submit completed form, along with Applicable Wage decision to </a:t>
          </a:r>
        </a:p>
      </dsp:txBody>
      <dsp:txXfrm>
        <a:off x="207434" y="83038"/>
        <a:ext cx="2646746" cy="1588048"/>
      </dsp:txXfrm>
    </dsp:sp>
    <dsp:sp modelId="{3386C2AC-FB64-4642-AAAB-D4085E639F27}">
      <dsp:nvSpPr>
        <dsp:cNvPr id="0" name=""/>
        <dsp:cNvSpPr/>
      </dsp:nvSpPr>
      <dsp:spPr>
        <a:xfrm>
          <a:off x="207434" y="2197085"/>
          <a:ext cx="3600343" cy="1588048"/>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693" tIns="136135" rIns="129693" bIns="136135" numCol="1" spcCol="1270" anchor="ctr" anchorCtr="0">
          <a:noAutofit/>
        </a:bodyPr>
        <a:lstStyle/>
        <a:p>
          <a:pPr marL="0" lvl="0" indent="0" algn="ctr" defTabSz="577850">
            <a:lnSpc>
              <a:spcPct val="90000"/>
            </a:lnSpc>
            <a:spcBef>
              <a:spcPct val="0"/>
            </a:spcBef>
            <a:spcAft>
              <a:spcPct val="35000"/>
            </a:spcAft>
            <a:buNone/>
            <a:defRPr cap="all"/>
          </a:pPr>
          <a:r>
            <a:rPr lang="en-US" sz="13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WHD-CBACONFORMANCE_INCOMING@dol.gov</a:t>
          </a:r>
          <a:endParaRPr lang="en-US" sz="1300" kern="1200" dirty="0">
            <a:solidFill>
              <a:schemeClr val="tx1"/>
            </a:solidFill>
          </a:endParaRPr>
        </a:p>
      </dsp:txBody>
      <dsp:txXfrm>
        <a:off x="207434" y="2197085"/>
        <a:ext cx="3600343" cy="158804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4:07:19.844"/>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2294 37 24575,'0'0'0,"-3"0"0,-5 0 0,-2 0 0,-8 0 0,-1-4 0,-9 1 0,0-1 0,-7 1 0,2 1 0,-1 0 0,3 2 0,0-1 0,4 1 0,5-3 0,0-1 0,2 1 0,1 0 0,-3 1 0,0 0 0,1 2 0,0-1 0,-2 1 0,0 0 0,2 1 0,0-1 0,1 0 0,1 0 0,1 0 0,-7 0 0,0 0 0,-6 0 0,0 0 0,2 0 0,-8 0 0,-1 0 0,0 0 0,-5 0 0,1 0 0,5 0 0,-3 0 0,6 0 0,3 0 0,5 0 0,3 0 0,-4 0 0,-2 0 0,1 0 0,-5 0 0,2 0 0,-5 0 0,2 0 0,4 0 0,-7 0 0,3 0 0,-4 0 0,-1 0 0,1 0 0,0 0 0,4 4 0,-2-1 0,0 1 0,-1 3 0,5-1 0,0-1 0,3-2 0,0 0 0,3 2 0,2-1 0,2 0 0,2-2 0,2 4 0,0-2 0,1 4 0,0-1 0,-1-1 0,1-2 0,-4 2 0,0-1 0,0 3 0,4 2 0,1-1 0,4 3 0,0-3 0,3 1 0,3 3 0,-1-3 0,-2 1 0,0 2 0,3 1 0,-3-2 0,3 1 0,1 1 0,1 1 0,2 0 0,-3-2 0,1 1 0,1 0 0,0 1 0,1 0 0,1 2 0,0 0 0,1 4 0,0 4 0,0 0 0,0-1 0,1-1 0,-1-2 0,0-1 0,0-1 0,0-1 0,0-1 0,0 1 0,0-1 0,0 1 0,0-1 0,0 1 0,0-1 0,0 1 0,0-1 0,0 1 0,0-1 0,0 1 0,0 0 0,0-1 0,0 1 0,3 3 0,1 1 0,3-1 0,0-1 0,2-4 0,3-4 0,-2-1 0,2 1 0,-3 0 0,2 2 0,-2 2 0,-3 0 0,2-2 0,2 0 0,2-3 0,2 3 0,2-1 0,-3 0 0,1 1 0,-3 2 0,4 0 0,1 1 0,1-4 0,5 1 0,-1-3 0,8 0 0,3 1 0,3-2 0,4 5 0,2-2 0,-1 0 0,3-1 0,-1 0 0,9 0 0,-4-1 0,8-3 0,-2-2 0,-2 0 0,2 0 0,-3-2 0,-4-2 0,8 0 0,-3-1 0,4-1 0,-3 0 0,0 3 0,-3 1 0,-8-1 0,0 0 0,-6-1 0,-1 0 0,-5-2 0,0 1 0,1-1 0,0 0 0,-1-1 0,-3 1 0,5-3 0,-3-1 0,2 0 0,2 1 0,-3 1 0,4 0 0,2 2 0,4-1 0,-3 1 0,1 0 0,5 1 0,-3-1 0,10 0 0,-1 0 0,-1 0 0,8 0 0,-2 0 0,1 0 0,-8 0 0,-7 0 0,-1 0 0,2 0 0,-4 0 0,-1 0 0,-1 0 0,0 0 0,4 0 0,0 0 0,-4 0 0,4 0 0,3 0 0,0 0 0,-4 0 0,2-3 0,-4-1 0,2 1 0,-3 0 0,-4 1 0,-4 0 0,-4 2 0,2-1 0,-2 1 0,-1 0 0,6 1 0,-1-1 0,3 0 0,-1 0 0,1 0 0,4-4 0,-1 1 0,1-1 0,-3 1 0,-3 1 0,4 0 0,1 2 0,-2-1 0,-2 1 0,4 0 0,0 1 0,6-1 0,-3-4 0,1 1 0,6-1 0,1 1 0,9 1 0,-3 0 0,4 2 0,22-1 0,2 1 0,16 0 0,1 1 0,2-1 0,12 0 0,-4 0 0,9 0 0,-14 0 0,-12 0 0,-14 0 0,-18 0 0,-11-3 0,-11-1 0,-4-3 0,-5 0 0,-3 2 0,-2-3 0,-1 1 0,-1 2 0,-1-2 0,1 1 0,0 1 0,0 1 0,1-1 0,-1 0 0,-3-3 0,0 1 0,1-2 0,-4-2 0,0 1 0,2-1 0,1 1 0,-2-1 0,0 3 0,-2-2 0,1-2 0,1-1 0,1-2 0,2-1 0,2 2 0,-4 0 0,1 0 0,0-1 0,1-4 0,1 2 0,1 0 0,0 0 0,0 0 0,1 0 0,-1 4 0,-2-1 0,-1 4 0,-3-1 0,-4-1 0,2 2 0,-3-1 0,-1-2 0,1 3 0,-1-2 0,0 0 0,-2-3 0,-1 0 0,-1-1 0,-1-2 0,0 1 0,0-1 0,0 0 0,-4 0 0,0 0 0,-3 4 0,0 0 0,-2 3 0,1 0 0,-2 3 0,-2-2 0,-2-1 0,-1-2 0,-5-2 0,-1-1 0,-3-1 0,3 0 0,-3-1 0,2 3 0,-4 1 0,-1 0 0,0 2 0,-1 0 0,1 3 0,2-1 0,3 2 0,-6-2 0,1-1 0,-5 1 0,1 2 0,-1 0 0,-1 1 0,-1 1 0,3 3 0,-3-3 0,-2 1 0,-7 1 0,0 2 0,-4 0 0,-6 1 0,2 0 0,-1 1 0,3 0 0,8 0 0,-4-3 0,5 0 0,-4 0 0,1 0 0,0 1 0,0-3 0,0 0 0,-5 1 0,-2 1 0,-9-2 0,2 0 0,3 0 0,-9 2 0,1 1 0,3 1 0,-8 0 0,5 1 0,2-3 0,5-1 0,-4 1 0,5 0 0,0 2 0,5-1 0,4 2 0,0-1 0,3 1 0,1 0 0,7 1 0,1-1 0,7-4 0,5 1 0,2-1 0,3 1 0,-1 1 0,1 0 0,0 2 0,0-1 0,-9-2 0,-3-1 0,-3-3 0,-4-3 0,-1 1 0,4 1 0,-1 2 0,4 2 0,6-1 0,4 0 0,2 1 0,1-2 0,-6-3 0,-8 1 0,-1-2 0,-3 1 0,0-2 0,-1 3 0,3 1 0,3 3 0,4 1 0,3-2 0,3 1 0,1 0 0,0 2 0,1 0 0,4-3 0,-4 1 0,0 1 0,-1 0 0,-4 1 0,-4 1 0,1-3 0,0 0 0,2 0 0,5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22:35.797"/>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58,'1'-1,"-1"0,0 1,0-1,1 0,-1 0,1 0,-1 0,0 1,1-1,0 0,-1 0,1 1,-1-1,1 1,0-1,0 0,-1 1,1-1,0 1,0-1,-1 1,1 0,2-1,25-8,-21 8,33-9,1 2,78-4,91 10,-132 3,423-2,382 4,-404 27,-223-10,-121-10,353 13,3491-24,-3817-13,-2 0,-128 14,342-16,118 3,-316 15,3046-2,-3052 15,-13-1,292-14,-215-1,-191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14:55:48.0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1,'558'0,"-524"1,56 11,-52-6,38 1,428-6,-241-3,-176 1,19 0,113 14,-127-1,167 18,-172-22,192 12,-253-19,50 10,-49-5,39 1,-19-6,105 10,-31 1,224-7,-192-7,2285 2,-2417 2,0 0,29 6,26 3,51-5,41 2,501 10,-458-20,-175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14:55:51.5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54,'394'-13,"-49"0,553 11,-471 3,-262-12,-34 0,572 6,-386 7,555-2,-541 23,-109-4,464 38,-356-23,-241-22,-65-7,-1-1,0-2,1 0,0-2,32-3,-45 2,187-22,-87 11,-9 0,20 10,94-8,-56-4,213 10,-211 6,362-1,-496-1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3:49.2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3:51.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0 118,'1418'0,"-1366"-3,1-2,59-14,46-5,46 19,-50 3,-15-11,30-2,-160 15,18 0,-1-1,52-9,-37 3,2 1,52-1,88 8,-72 1,2120-2,-2202 2,-1 0,35 9,-32-5,48 3,-21-8,-13-1,69 10,-39 0,85 0,78-11,-85-1,363 2,-493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3:54.2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0 200,'7'0,"0"-1,0 0,0-1,-1 1,11-6,19-3,7 5,1 1,53 3,28-1,836-20,-907 22,139-12,-67 2,372-36,-283 11,-139 26,-1 5,100 5,-64 1,-91-3,1-1,-1-1,21-6,-19 4,1 1,27-2,257 6,-141 1,-115 2,0 2,70 16,61 7,-85-24,57 5,262 7,-386-17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3:58.2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0,'599'12,"178"23,81-24,-548-13,-276 1,57-11,17-1,391 10,-255 5,531-2,-751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3:59.1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4:00.0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12,'0'-5,"0"-2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4:02.7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33,'4'-1,"0"1,0-1,0 0,0 0,0-1,6-2,12-4,19 2,0 1,0 2,75 4,-50 0,1342 0,-1205 14,-4 0,-83-17,79 3,-93 12,-60-6,44 0,110 7,3 0,-62-13,154 10,376 7,-453-20,-142 2,-44 0,-23 0,-9 0,-698 17,-116-4,546-14,-1959 1,2210 2,-1 0,1 2,0 1,0 1,0 0,-19 10,-6 1,17-8,5-1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07:40.5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29,'15'-1,"1"-1,0 0,21-6,-19 3,0 2,19-2,286 2,-165 5,593-2,-705 2,50 9,9 0,90-8,-14-2,-155 2,34 7,-34-5,36 2,61-4,68 5,283 8,-377-16,-70 1,-1 1,32 8,-28-5,37 3,53-8,27 2,-67 10,-11-1,-42-9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9:25.1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32,'15'0,"-1"-2,27-5,13-2,557-4,-391 15,3468-2,-3520 14,-19 1,-59-13,149 9,169 9,2-21,-151-1,-234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4:21:36.398"/>
    </inkml:context>
    <inkml:brush xml:id="br0">
      <inkml:brushProperty name="width" value="0.1" units="cm"/>
      <inkml:brushProperty name="height" value="0.1" units="cm"/>
      <inkml:brushProperty name="color" value="#AE198D"/>
      <inkml:brushProperty name="inkEffects" value="galaxy"/>
      <inkml:brushProperty name="anchorX" value="-24697.75586"/>
      <inkml:brushProperty name="anchorY" value="-18169.23047"/>
      <inkml:brushProperty name="scaleFactor" value="0.5"/>
    </inkml:brush>
  </inkml:definitions>
  <inkml:trace contextRef="#ctx0" brushRef="#br0">89 1 24575,'0'0'0,"0"5"0,0 8 0,0 5 0,0 4 0,0 5 0,0 2 0,0 0 0,0 2 0,-6-6 0,0-1 0,0 0 0,1 0 0,1 2 0,2 1 0,1 1 0,0 1 0,1 0 0,0 0 0,-5 1 0,0-1 0,-1 1 0,1-1 0,2 0 0,1 0 0,1 0 0,0 1 0,1-1 0,0 0 0,1 0 0,-1 0 0,0 1 0,0-1 0,0 0 0,0 1 0,0-1 0,0 0 0,0 0 0,-6 0 0,0 0 0,0 0 0,1 1 0,2-1 0,0 0 0,2 0 0,0 6 0,1 0 0,0 6 0,1 5 0,-1-1 0,0-3 0,0-3 0,1-3 0,-1-3 0,0-2 0,0 4 0,0 5 0,0 1 0,0-2 0,0 4 0,0-2 0,0-3 0,0-2 0,0 3 0,0-1 0,0 3 0,0 0 0,0-3 0,0-2 0,0 3 0,0-1 0,0-2 0,0-2 0,0-1 0,0-2 0,0 5 0,0-1 0,0 0 0,0-2 0,0 0 0,0-2 0,0-1 0,0 0 0,0-1 0,0 0 0,0 0 0,0 6 0,0 5 0,0 2 0,0 3 0,0-1 0,0 3 0,0 2 0,0-2 0,0 2 0,0-4 0,0-4 0,0-4 0,0-3 0,0 9 0,0-1 0,0 4 0,0-2 0,0 4 0,0-4 0,0 2 0,0-3 0,0-3 0,0 3 0,0 2 0,0-2 0,0-2 0,0 2 0,0-2 0,0 8 0,0 5 0,0 2 0,0-3 0,0 1 0,0-6 0,0-5 0,0 1 0,0-4 0,0-3 0,0 4 0,0-3 0,0 4 0,0-2 0,0-1 0,0-3 0,0-3 0,0-1 0,0-2 0,0-1 0,0 0 0,0 0 0,0-1 0,0 1 0,0 0 0,0 0 0,0 0 0,0 6 0,0 6 0,0 0 0,0 0 0,0-4 0,0 4 0,0 4 0,0 3 0,0 5 0,0-4 0,0 3 0,0-6 0,0 3 0,0 0 0,0 3 0,0 2 0,0 2 0,0-4 0,0 6 0,0 1 0,0 6 0,0-4 0,0-1 0,0-7 0,0-7 0,0-1 0,0-4 0,0-3 0,0-4 0,0 4 0,0-2 0,0-1 0,0 4 0,0 0 0,0-3 0,0-1 0,0 4 0,0-2 0,0-1 0,5-1 0,2-3 0,-1-1 0,-1-1 0,-2 0 0,0 5 0,-2 0 0,-1-1 0,1 0 0,-2-1 0,1-2 0,0-1 0,0 0 0,5 5 0,1 0 0,-1 0 0,0-1 0,-1-1 0,-2-2 0,-1-1 0,0 0 0,-1-1 0,-1 0 0,7 0 0,0 0 0,0 0 0,-1 0 0,-2 0 0,0 0 0,-2 0 0,-1 1 0,0-1 0,0 0 0,0 0 0,0 0 0,0 1 0,-1-1 0,1 0 0,0 0 0,0-5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4:21:39.873"/>
    </inkml:context>
    <inkml:brush xml:id="br0">
      <inkml:brushProperty name="width" value="0.1" units="cm"/>
      <inkml:brushProperty name="height" value="0.1" units="cm"/>
      <inkml:brushProperty name="color" value="#AE198D"/>
      <inkml:brushProperty name="inkEffects" value="galaxy"/>
      <inkml:brushProperty name="anchorX" value="-23851.04297"/>
      <inkml:brushProperty name="anchorY" value="-25260.50781"/>
      <inkml:brushProperty name="scaleFactor" value="0.5"/>
    </inkml:brush>
  </inkml:definitions>
  <inkml:trace contextRef="#ctx0" brushRef="#br0">0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4:21:51.036"/>
    </inkml:context>
    <inkml:brush xml:id="br0">
      <inkml:brushProperty name="width" value="0.1" units="cm"/>
      <inkml:brushProperty name="height" value="0.1" units="cm"/>
      <inkml:brushProperty name="color" value="#AE198D"/>
      <inkml:brushProperty name="inkEffects" value="galaxy"/>
      <inkml:brushProperty name="anchorX" value="-24697.70898"/>
      <inkml:brushProperty name="anchorY" value="-26107.17578"/>
      <inkml:brushProperty name="scaleFactor" value="0.5"/>
    </inkml:brush>
  </inkml:definitions>
  <inkml:trace contextRef="#ctx0" brushRef="#br0">82 1 24575,'0'0'0,"5"0"0,14 0 0,16 0 0,6 0 0,14 0 0,-1 0 0,-3 0 0,7 0 0,-6 0 0,2 0 0,-6 0 0,-5 0 0,-5 0 0,-3 0 0,-4 0 0,-1 0 0,4 0 0,1 0 0,-1 0 0,-1 0 0,-1 0 0,5 0 0,-1 0 0,5 0 0,0 0 0,-3 0 0,-2 0 0,10 0 0,3 0 0,0 0 0,2 0 0,-4 0 0,1 0 0,-3 0 0,-4 0 0,-5 0 0,-2 0 0,-3 0 0,-1 0 0,-1 0 0,-1 0 0,0 0 0,7 0 0,5 0 0,7 0 0,-1 0 0,9 0 0,-3 0 0,-3 0 0,-6 0 0,-5 0 0,-4 0 0,-3 0 0,-1 0 0,-1 0 0,5 5 0,0 1 0,12 0 0,-1-1 0,5-2 0,3-1 0,-3 5 0,-5 0 0,-5-1 0,-4-1 0,2-2 0,4 0 0,0-2 0,-3-1 0,3 0 0,10 0 0,-2-1 0,3 1 0,8 0 0,-4 0 0,11 0 0,-4 0 0,-1 5 0,3 1 0,0 0 0,-1-1 0,16 10 0,-1-1 0,4 0 0,-10-4 0,-4-2 0,-12-4 0,-10-2 0,-1-1 0,-7-1 0,-3 0 0,-4-1 0,-2 0 0,-1 1 0,-2 0 0,1-1 0,5 1 0,6 0 0,1 0 0,-1 0 0,-3 0 0,-2 0 0,-2 0 0,4 0 0,4 0 0,1 0 0,9 0 0,-2 0 0,15 0 0,2 0 0,7 0 0,-6 0 0,4 0 0,-9 0 0,-2 0 0,3 0 0,-6 0 0,-7 0 0,-6 0 0,0 0 0,-5 0 0,-3 0 0,-2 0 0,-2 0 0,-2 0 0,-1 0 0,6 0 0,0 0 0,5 0 0,0 0 0,-2 0 0,4 0 0,-2 0 0,9 0 0,5 0 0,-3 0 0,8 0 0,1 0 0,7 0 0,0 0 0,0 0 0,3 0 0,-6 0 0,-9 0 0,4 0 0,5 0 0,-6 0 0,-5 0 0,-8 0 0,6 0 0,-4 0 0,2 0 0,7 0 0,3 0 0,8 0 0,1 0 0,-6 0 0,9 0 0,-7 0 0,4 0 0,-1 0 0,4 0 0,-8 0 0,-2 0 0,-8 0 0,-7 0 0,-1 0 0,-4 0 0,-4 0 0,2 0 0,5 0 0,-2 0 0,4 0 0,9 0 0,3 0 0,9 0 0,-5 0 0,5 0 0,-7 0 0,-7 0 0,-2 0 0,-6 0 0,-5 0 0,7 0 0,3 0 0,9 0 0,4 0 0,7 6 0,0 0 0,-1 0 0,4-2 0,2 6 0,-7-2 0,-9-1 0,-3-1 0,-9-2 0,-5-2 0,-7-1 0,-2-1 0,-3 0 0,4-1 0,0 1 0,0 0 0,-1 0 0,-1-1 0,-1 1 0,5 0 0,-1 0 0,18 0 0,5 0 0,27 0 0,3 0 0,23 0 0,13 0 0,23 0 0,-10 6 0,-2 0 0,29 6 0,2-1 0,19-2 0,-14-2 0,-16-2 0,9-2 0,-23 4 0,3-1 0,-20 0 0,-23-1 0,-6-2 0,-19-1 0,-15-1 0,4-1 0,9 6 0,-5 0 0,3 0 0,-1-1 0,-10-2 0,3-1 0,-7-1 0,-7 0 0,-2-1 0,-5 0 0,8 0 0,-4-1 0,-3 1 0,7 0 0,-3 0 0,3 0 0,-4 0 0,-5 0 0,2 0 0,-3 0 0,8 0 0,-2 0 0,3 0 0,-3 0 0,1 0 0,-3 0 0,1 0 0,8 0 0,4 0 0,13 0 0,3 0 0,-1 0 0,9 0 0,-9 0 0,3 0 0,-5 0 0,-9 0 0,-3 0 0,-9 0 0,-7 0 0,-6 0 0,-4 0 0,-3 0 0,-1 0 0,-1 0 0,0 0 0,0 0 0,0 0 0,0 0 0,1 0 0,0 0 0,0 0 0,1 0 0,-1 0 0,6 0 0,0 0 0,0 0 0,5 0 0,11 0 0,4-6 0,-2 0 0,2 0 0,1 1 0,0 1 0,-5 2 0,-5 0 0,-6 2 0,-5 0 0,-2 0 0,-3 0 0,-2 1 0,1-1 0,-1 0 0,0 0 0,1 0 0,-1 0 0,1 0 0,12-6 0,0 0 0,0 0 0,4 1 0,-3 1 0,10 2 0,-3 1 0,14 0 0,-4 1 0,-4 0 0,11 0 0,-6-5 0,-11 5 0,-43 6 0,-2-4 0,0 0 0,0 0 0,0 1 0,0-1 0,0 1 0,0-1 0,-1 1 0,0 0 0,4 4 0,-2-4 0,1 4 0,-1-1 0,1 1 0,7 14 0,-7-13 0,-1 2 0,8 21 0,-8-17 0,-1-1 0,3 20 0,0 24 0,-4 1 0,-3 0 0,-1-5 0,-1-7 0,0-6 0,0-4 0,1-4 0,1-2 0,-1 4 0,1 0 0,0 0 0,0 11 0,0-1 0,0 10 0,0-2 0,0 3 0,1-6 0,-1 2 0,0-5 0,0 6 0,0-3 0,0 3 0,0-6 0,0 3 0,0-5 0,0 2 0,0-3 0,0 14 0,0-3 0,0 3 0,0 1 0,0 0 0,0 0 0,-6 1 0,-1-1 0,1-5 0,-4 6 0,0-6 0,2-6 0,2-5 0,2-5 0,2-4 0,1-3 0,1 0 0,0-2 0,0 0 0,1 6 0,-1 0 0,0 1 0,1 5 0,-7 4 0,0 11 0,0 4 0,0-3 0,3 7 0,0-6 0,2 5 0,1-6 0,0 0 0,0 0 0,0-6 0,0 0 0,1 1 0,-1 8 0,0-5 0,0-4 0,0 0 0,0 1 0,0 1 0,0-4 0,0-4 0,0 1 0,0-4 0,0-3 0,0-2 0,0 8 0,0-1 0,0 4 0,0-3 0,0 4 0,0 2 0,0 8 0,0-3 0,0 2 0,0 5 0,0-5 0,0 13 0,0-7 0,0-1 0,0 5 0,0-7 0,0-7 0,0 9 0,0 13 0,0-5 0,0-1 0,0 3 0,0-8 0,0 2 0,0-2 0,0 0 0,0 3 0,0-6 0,0-2 0,0-7 0,0 5 0,0-6 0,0 1 0,0-5 0,0-5 0,0-4 0,0 1 0,0-1 0,0-3 0,0 10 0,0-1 0,0-1 0,0 2 0,0 3 0,0 4 0,0-4 0,0 8 0,0-4 0,0 1 0,0 13 0,0-4 0,0 0 0,0 5 0,0-1 0,0 5 0,0-7 0,0-2 0,0 9 0,0-1 0,0 5 0,0-8 0,0-8 0,0-4 0,0-8 0,0-6 0,0-5 0,0-3 0,0-3 0,0-2 0,0 0 0,0 0 0,0 0 0,-6-5 0,0 0 0,1 0 0,0 1 0,1-5 0,-10-4 0,-5-5 0,-5 2 0,-4-3 0,-2-2 0,0-3 0,-1-1 0,0-1 0,1-2 0,0 0 0,0 0 0,1-1 0,0 1 0,-6-1 0,0 1 0,-1 0 0,2 0 0,2 0 0,0 0 0,1 0 0,2 0 0,-1 0 0,2 0 0,-1 0 0,0 0 0,-6 0 0,0 0 0,0 0 0,1 0 0,-5 0 0,2 0 0,-5 0 0,1 0 0,2 0 0,3 0 0,-4 0 0,3 0 0,0 0 0,3 0 0,1 0 0,-9 0 0,0 0 0,-5 0 0,2 0 0,3 0 0,4 0 0,3 0 0,3 0 0,1 0 0,2 0 0,0 0 0,1 0 0,-7 0 0,1 0 0,-1 0 0,1 0 0,1 0 0,2 0 0,0 0 0,2 0 0,-1 0 0,2 0 0,-1 0 0,-6 0 0,0 0 0,0 0 0,-5 0 0,1 0 0,2 0 0,1 0 0,3 0 0,-4 0 0,1 0 0,0 0 0,2 0 0,-4 0 0,1 0 0,-5 0 0,1 0 0,3 0 0,-4 0 0,-4 0 0,-3 0 0,-4 0 0,3 0 0,-7 0 0,4 0 0,-12 0 0,4 0 0,-7-6 0,8 0 0,6 0 0,2 1 0,7 1 0,-7 2 0,4 1 0,-2 0 0,4 1 0,-2 0 0,4 0 0,10-5 0,-2 0 0,3-1 0,0 1 0,2 2 0,1 1 0,0 1 0,-5 0 0,0 1 0,-11 0 0,0 0 0,1 1 0,-2-1 0,-2 0 0,3 0 0,-2 0 0,3 0 0,4 0 0,4 0 0,3 0 0,3 0 0,1 0 0,1 0 0,-5 0 0,-1 0 0,1 0 0,0 0 0,-4 0 0,1 0 0,0 0 0,3 0 0,1 0 0,2 0 0,0 0 0,2 0 0,0 0 0,0 0 0,0 6 0,-6 0 0,0-1 0,0 0 0,-16-2 0,0 0 0,-10-2 0,4-1 0,-1 0 0,6 0 0,0 0 0,6 0 0,5 0 0,4-1 0,4 1 0,-10 0 0,2 0 0,-11 0 0,-4 0 0,3 0 0,-2 0 0,0 0 0,-18-5 0,-2-1 0,0 0 0,-21 1 0,9 2 0,10 1 0,-11 1 0,7 0 0,-8-11 0,5 1 0,-7-1 0,12 3 0,6 2 0,-11 2 0,3 3 0,4 1 0,-2 1 0,6-6 0,-9 1 0,10-1 0,4 1 0,-2 2 0,9 1 0,2 1 0,8 0 0,7 1 0,6 0 0,4 1 0,-2-1 0,1 0 0,0 0 0,-3 0 0,0 0 0,2 0 0,1 0 0,2 0 0,-4 0 0,1 0 0,-5 0 0,-5 0 0,-10 0 0,2 0 0,-8 0 0,-1 0 0,5 0 0,-11 0 0,7 0 0,7 0 0,6 0 0,8 0 0,0 0 0,-3 0 0,-3 0 0,2 0 0,-3 0 0,-8 0 0,2 0 0,5 0 0,-12 0 0,4 0 0,-1 0 0,6 0 0,6 0 0,5 0 0,0 0 0,-9 0 0,2 0 0,-9 0 0,-2 0 0,4 0 0,-1 0 0,1 0 0,-1 0 0,5 0 0,6 0 0,0 0 0,-2 0 0,2 0 0,-1 0 0,2 0 0,-13 0 0,2 0 0,-13 0 0,-2 0 0,5 0 0,-9 0 0,8 0 0,8 0 0,-9 0 0,1 0 0,-5 0 0,1 0 0,2 0 0,-10 0 0,8 0 0,-2 0 0,2 0 0,9 0 0,9 6 0,8 0 0,1 6 0,4-1 0,4-2 0,2-2 0,1-2 0,3 4 0,0-2 0,0 0 0,-5 3 0,-1-1 0,-11 5 0,0-3 0,-4-1 0,8 3 0,5-2 0,-2-3 0,2-2 0,-4-2 0,2 4 0,2-2 0,2 0 0,-4-1 0,1-3 0,-9 0 0,0-1 0,-3-1 0,3 0 0,4 0 0,-7 0 0,-3-1 0,-9 1 0,-2 0 0,-1 0 0,-5 0 0,1 0 0,1 0 0,9 0 0,8 0 0,-4 0 0,1 0 0,-3 0 0,6 0 0,-1 0 0,6 0 0,4 0 0,4-6 0,5 1 0,1-1 0,3 1 0,-6 2 0,1 0 0,-12-4 0,1 1 0,1-1 0,-9 3 0,4 0 0,-9 2 0,4-5 0,-1 1 0,6 0 0,-1 1 0,5 1 0,4 2 0,-1-4 0,-3 0 0,-4 0 0,2 1 0,-1 2 0,2 1 0,-7 1 0,4 1 0,3 0 0,4 0 0,5-5 0,4-1 0,-4 0 0,2 1 0,0 1 0,-4 2 0,1 1 0,2 0 0,1 1 0,2 0 0,-4 1 0,1-1 0,-5 0 0,1 0 0,1 0 0,3 0 0,-4 0 0,3 0 0,0 0 0,3 0 0,2 0 0,0 0 0,-3-5 0,-6-1 0,-12 0 0,1 1 0,-3 2 0,5 1 0,4 1 0,6 0 0,4 1 0,-2 0 0,-4 0 0,-5 1 0,2-1 0,2 0 0,4 0 0,4 0 0,-4 0 0,-3-6 0,0 0 0,3 0 0,1 1 0,10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7:19.7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0,'859'0,"-811"2,63 11,38 3,62-18,84 4,-168 11,29 1,127 1,-64-3,-130-8,133 8,327 5,-358-3,-29-1,528-10,-351-5,663 2,-807-14,-33 0,57 14,-99 2,132-16,-192 7,154-23,-183 25,54-2,-61 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07:43.4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1,'3140'-1,"-2618"29,-423-16,55 2,573-12,-368-4,2050 3,-2382-3,-1 0,32-8,-30 4,45-2,-51 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2:01.394"/>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1,'93'0,"251"11,153 52,-382-48,-19-2,123 1,-160-15,33 0,172 18,-180-8,0-4,87-6,-65 0,15 1,168 22,407 35,-427-52,121 6,361 6,-618-18,132 16,7 1,5199-19,-3030 4,-2392-3,61-11,-60 6,55-1,-58 8,-10 1,0-2,59-9,-41 2,1 2,93 2,-148 4,32-2,-33 2,1 0,-1 0,0 0,0 0,0 0,1 0,-1 0,0 0,0 0,1 0,-1 0,0 0,0 0,0 0,1 0,-1 0,0 0,0-1,0 1,0 0,1 0,-1 0,0 0,0-1,0 1,0 0,0 0,1 0,-1 0,0-1,0 1,0 0,0 0,0-1,0 1,0 0,-14-9,-17-3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2:04.838"/>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1 142,'164'0,"204"1,-220 9,199 38,-89-8,3-21,-64-22,-60 0,153 16,47 7,2-21,-118 0,3377 1,-3176 14,-7 0,814-15,-864-13,-17-1,-265 11,0-4,98-23,-93 14,149-9,-136 27,-58 1,0-3,79-10,-67 1,522-82,-477 81,133-6,-208 16,1-2,32-6,28-3,75-2,142-5,300 20,-553 2,67 11,-43-4,167 29,-143-20,2-5,118 3,-181-15,0 1,-1 3,42 11,-40-8,0-2,64 4,269-12,-341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12:06.188"/>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4:22:12.903"/>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22:27.551"/>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0 112,'1245'0,"-1052"14,-2-1,-9-13,278 10,-59 25,118 3,-358-27,35 2,109 1,94 2,935-14,-673-4,1589 2,-2187 3,113 21,23 2,267-22,-248-7,2035 3,-2215-1,59-11,18-2,337 12,-231 4,-138-3,122-14,-117 6,171 5,-134 6,770-2,-889 0,1 0,-1-1,1 1,-1-2,9-1,-14 3,-1-1,1 1,0 0,0-1,-1 1,1 0,0-1,-1 1,1-1,0 1,-1-1,1 1,-1-1,1 0,-1 1,1-1,-1 0,1 1,-1-1,1-1,-1 1,0 0,0 0,-1 0,1-1,0 1,0 0,-1 0,1 0,-1 0,1 0,-1 0,1 0,-1 0,1 1,-1-1,0 0,0 0,1 0,-1 1,-1-2,-8-6,0 0,-1 1,0 1,-21-11,-9-4,22 11,0 1,-1 1,0 0,0 2,-1 0,1 2,-1 0,-24-1,-29 1,-74 7,46 0,-961-3,980-4,-129-23,44 3,-255-21,-55 33,311 14,-1335-2,1468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4T04:22:31.774"/>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0 140,'22'0,"0"-1,0-1,29-6,-11 0,-1 3,47-2,83 8,-84 0,1374 0,-823 27,-190-3,-331-23,-29-2,110 16,-169-11,0-2,1 0,-1-2,1-1,-1-1,52-10,-32 0,-11 1,0 2,1 1,52-2,38-4,-8 0,607 40,-5 62,126 11,-511-96,-178-6,471-42,-473 29,102-14,209-15,-36-4,-153 13,-94 14,124-11,-97 25,27-2,416-8,-609 17,189-14,-12 0,1006 13,-548 3,-648-1,62 12,-61-7,47 2,3-7,-23-1,76 10,422 61,-480-58,-50-7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2690D-17C8-4984-9419-A054CF4C96A9}" type="datetimeFigureOut">
              <a:rPr lang="en-US" smtClean="0"/>
              <a:t>11/14/2022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6C9CB-7D23-4ECE-8D4F-EB995F138E46}" type="slidenum">
              <a:rPr lang="en-US" smtClean="0"/>
              <a:t>‹#›</a:t>
            </a:fld>
            <a:endParaRPr lang="en-US" dirty="0"/>
          </a:p>
        </p:txBody>
      </p:sp>
    </p:spTree>
    <p:extLst>
      <p:ext uri="{BB962C8B-B14F-4D97-AF65-F5344CB8AC3E}">
        <p14:creationId xmlns:p14="http://schemas.microsoft.com/office/powerpoint/2010/main" val="373149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6C6C9CB-7D23-4ECE-8D4F-EB995F138E46}" type="slidenum">
              <a:rPr lang="en-US" smtClean="0"/>
              <a:t>1</a:t>
            </a:fld>
            <a:endParaRPr lang="en-US" dirty="0"/>
          </a:p>
        </p:txBody>
      </p:sp>
      <p:sp>
        <p:nvSpPr>
          <p:cNvPr id="6" name="Notes Placeholder 5">
            <a:extLst>
              <a:ext uri="{FF2B5EF4-FFF2-40B4-BE49-F238E27FC236}">
                <a16:creationId xmlns:a16="http://schemas.microsoft.com/office/drawing/2014/main" id="{39C46468-6D3A-4AC5-0767-E3250AD740DA}"/>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24489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6C6C9CB-7D23-4ECE-8D4F-EB995F138E46}" type="slidenum">
              <a:rPr lang="en-US" smtClean="0"/>
              <a:t>40</a:t>
            </a:fld>
            <a:endParaRPr lang="en-US" dirty="0"/>
          </a:p>
        </p:txBody>
      </p:sp>
      <p:sp>
        <p:nvSpPr>
          <p:cNvPr id="6" name="Notes Placeholder 5">
            <a:extLst>
              <a:ext uri="{FF2B5EF4-FFF2-40B4-BE49-F238E27FC236}">
                <a16:creationId xmlns:a16="http://schemas.microsoft.com/office/drawing/2014/main" id="{4CD8704F-EA5C-612B-B77D-485A56880B1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22224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6C9CB-7D23-4ECE-8D4F-EB995F138E46}" type="slidenum">
              <a:rPr lang="en-US" smtClean="0"/>
              <a:t>41</a:t>
            </a:fld>
            <a:endParaRPr lang="en-US" dirty="0"/>
          </a:p>
        </p:txBody>
      </p:sp>
    </p:spTree>
    <p:extLst>
      <p:ext uri="{BB962C8B-B14F-4D97-AF65-F5344CB8AC3E}">
        <p14:creationId xmlns:p14="http://schemas.microsoft.com/office/powerpoint/2010/main" val="201584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6C6C9CB-7D23-4ECE-8D4F-EB995F138E46}" type="slidenum">
              <a:rPr lang="en-US" smtClean="0"/>
              <a:t>3</a:t>
            </a:fld>
            <a:endParaRPr lang="en-US" dirty="0"/>
          </a:p>
        </p:txBody>
      </p:sp>
      <p:sp>
        <p:nvSpPr>
          <p:cNvPr id="6" name="Notes Placeholder 5">
            <a:extLst>
              <a:ext uri="{FF2B5EF4-FFF2-40B4-BE49-F238E27FC236}">
                <a16:creationId xmlns:a16="http://schemas.microsoft.com/office/drawing/2014/main" id="{7DA1CD2F-BAC2-B0E2-CBBA-27B3F6549C5D}"/>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06649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6C6C9CB-7D23-4ECE-8D4F-EB995F138E46}" type="slidenum">
              <a:rPr lang="en-US" smtClean="0"/>
              <a:t>4</a:t>
            </a:fld>
            <a:endParaRPr lang="en-US" dirty="0"/>
          </a:p>
        </p:txBody>
      </p:sp>
      <p:sp>
        <p:nvSpPr>
          <p:cNvPr id="6" name="Notes Placeholder 5">
            <a:extLst>
              <a:ext uri="{FF2B5EF4-FFF2-40B4-BE49-F238E27FC236}">
                <a16:creationId xmlns:a16="http://schemas.microsoft.com/office/drawing/2014/main" id="{B9E27C10-4AC6-1C2E-C070-F373D491C1E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3609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6C6C9CB-7D23-4ECE-8D4F-EB995F138E46}" type="slidenum">
              <a:rPr lang="en-US" smtClean="0"/>
              <a:t>5</a:t>
            </a:fld>
            <a:endParaRPr lang="en-US" dirty="0"/>
          </a:p>
        </p:txBody>
      </p:sp>
      <p:sp>
        <p:nvSpPr>
          <p:cNvPr id="6" name="Notes Placeholder 5">
            <a:extLst>
              <a:ext uri="{FF2B5EF4-FFF2-40B4-BE49-F238E27FC236}">
                <a16:creationId xmlns:a16="http://schemas.microsoft.com/office/drawing/2014/main" id="{232D8F6D-393C-1B5E-39DC-E52CFD11931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230104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6C6C9CB-7D23-4ECE-8D4F-EB995F138E46}" type="slidenum">
              <a:rPr lang="en-US" smtClean="0"/>
              <a:t>8</a:t>
            </a:fld>
            <a:endParaRPr lang="en-US" dirty="0"/>
          </a:p>
        </p:txBody>
      </p:sp>
      <p:sp>
        <p:nvSpPr>
          <p:cNvPr id="6" name="Notes Placeholder 5">
            <a:extLst>
              <a:ext uri="{FF2B5EF4-FFF2-40B4-BE49-F238E27FC236}">
                <a16:creationId xmlns:a16="http://schemas.microsoft.com/office/drawing/2014/main" id="{99795B23-6CCE-E63C-1869-E241F92A5DA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47193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6C6C9CB-7D23-4ECE-8D4F-EB995F138E46}" type="slidenum">
              <a:rPr lang="en-US" smtClean="0"/>
              <a:t>9</a:t>
            </a:fld>
            <a:endParaRPr lang="en-US" dirty="0"/>
          </a:p>
        </p:txBody>
      </p:sp>
      <p:sp>
        <p:nvSpPr>
          <p:cNvPr id="6" name="Notes Placeholder 5">
            <a:extLst>
              <a:ext uri="{FF2B5EF4-FFF2-40B4-BE49-F238E27FC236}">
                <a16:creationId xmlns:a16="http://schemas.microsoft.com/office/drawing/2014/main" id="{99795B23-6CCE-E63C-1869-E241F92A5DA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5180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6C6C9CB-7D23-4ECE-8D4F-EB995F138E46}" type="slidenum">
              <a:rPr lang="en-US" smtClean="0"/>
              <a:t>10</a:t>
            </a:fld>
            <a:endParaRPr lang="en-US" dirty="0"/>
          </a:p>
        </p:txBody>
      </p:sp>
      <p:sp>
        <p:nvSpPr>
          <p:cNvPr id="6" name="Notes Placeholder 5">
            <a:extLst>
              <a:ext uri="{FF2B5EF4-FFF2-40B4-BE49-F238E27FC236}">
                <a16:creationId xmlns:a16="http://schemas.microsoft.com/office/drawing/2014/main" id="{99795B23-6CCE-E63C-1869-E241F92A5DA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89159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6C6C9CB-7D23-4ECE-8D4F-EB995F138E46}" type="slidenum">
              <a:rPr lang="en-US" smtClean="0"/>
              <a:t>38</a:t>
            </a:fld>
            <a:endParaRPr lang="en-US" dirty="0"/>
          </a:p>
        </p:txBody>
      </p:sp>
      <p:sp>
        <p:nvSpPr>
          <p:cNvPr id="6" name="Notes Placeholder 5">
            <a:extLst>
              <a:ext uri="{FF2B5EF4-FFF2-40B4-BE49-F238E27FC236}">
                <a16:creationId xmlns:a16="http://schemas.microsoft.com/office/drawing/2014/main" id="{4CD8704F-EA5C-612B-B77D-485A56880B1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07425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56C6C9CB-7D23-4ECE-8D4F-EB995F138E46}" type="slidenum">
              <a:rPr lang="en-US" smtClean="0"/>
              <a:t>39</a:t>
            </a:fld>
            <a:endParaRPr lang="en-US" dirty="0"/>
          </a:p>
        </p:txBody>
      </p:sp>
      <p:sp>
        <p:nvSpPr>
          <p:cNvPr id="6" name="Notes Placeholder 5">
            <a:extLst>
              <a:ext uri="{FF2B5EF4-FFF2-40B4-BE49-F238E27FC236}">
                <a16:creationId xmlns:a16="http://schemas.microsoft.com/office/drawing/2014/main" id="{4CD8704F-EA5C-612B-B77D-485A56880B1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19961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35557336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24527658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7FF6A6-ADDE-4DAD-A0B4-2A3EB2D980D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69147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744581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7FF6A6-ADDE-4DAD-A0B4-2A3EB2D980D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10957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16317816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41501317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21271300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2_사용자 지정 레이아웃">
    <p:spTree>
      <p:nvGrpSpPr>
        <p:cNvPr id="1" name=""/>
        <p:cNvGrpSpPr/>
        <p:nvPr/>
      </p:nvGrpSpPr>
      <p:grpSpPr>
        <a:xfrm>
          <a:off x="0" y="0"/>
          <a:ext cx="0" cy="0"/>
          <a:chOff x="0" y="0"/>
          <a:chExt cx="0" cy="0"/>
        </a:xfrm>
      </p:grpSpPr>
      <p:sp>
        <p:nvSpPr>
          <p:cNvPr id="98" name="제목 97">
            <a:extLst>
              <a:ext uri="{FF2B5EF4-FFF2-40B4-BE49-F238E27FC236}">
                <a16:creationId xmlns:a16="http://schemas.microsoft.com/office/drawing/2014/main" id="{FBF0F00D-44DC-4AE1-A3E8-8531E3639521}"/>
              </a:ext>
            </a:extLst>
          </p:cNvPr>
          <p:cNvSpPr>
            <a:spLocks noGrp="1"/>
          </p:cNvSpPr>
          <p:nvPr>
            <p:ph type="title"/>
          </p:nvPr>
        </p:nvSpPr>
        <p:spPr>
          <a:xfrm>
            <a:off x="838200" y="664234"/>
            <a:ext cx="10515600" cy="1139751"/>
          </a:xfrm>
        </p:spPr>
        <p:txBody>
          <a:bodyPr anchor="t">
            <a:normAutofit/>
          </a:bodyPr>
          <a:lstStyle>
            <a:lvl1pPr algn="ctr">
              <a:lnSpc>
                <a:spcPct val="100000"/>
              </a:lnSpc>
              <a:defRPr sz="5400">
                <a:solidFill>
                  <a:schemeClr val="accent1">
                    <a:lumMod val="50000"/>
                  </a:schemeClr>
                </a:solidFill>
              </a:defRPr>
            </a:lvl1pPr>
          </a:lstStyle>
          <a:p>
            <a:endParaRPr lang="ko-KR" altLang="en-US"/>
          </a:p>
        </p:txBody>
      </p:sp>
      <p:sp>
        <p:nvSpPr>
          <p:cNvPr id="3" name="텍스트 개체 틀 2"/>
          <p:cNvSpPr>
            <a:spLocks noGrp="1"/>
          </p:cNvSpPr>
          <p:nvPr>
            <p:ph type="body" sz="quarter" idx="10"/>
          </p:nvPr>
        </p:nvSpPr>
        <p:spPr>
          <a:xfrm>
            <a:off x="828675" y="1741936"/>
            <a:ext cx="10636251" cy="492125"/>
          </a:xfrm>
        </p:spPr>
        <p:txBody>
          <a:bodyPr>
            <a:normAutofit/>
          </a:bodyPr>
          <a:lstStyle>
            <a:lvl1pPr marL="0" indent="0" algn="ctr">
              <a:buNone/>
              <a:defRPr sz="1600">
                <a:solidFill>
                  <a:schemeClr val="bg1">
                    <a:lumMod val="50000"/>
                  </a:schemeClr>
                </a:solidFill>
                <a:latin typeface="+mn-lt"/>
              </a:defRPr>
            </a:lvl1pPr>
          </a:lstStyle>
          <a:p>
            <a:pPr lvl="0"/>
            <a:endParaRPr lang="ko-KR" altLang="en-US"/>
          </a:p>
        </p:txBody>
      </p:sp>
    </p:spTree>
    <p:extLst>
      <p:ext uri="{BB962C8B-B14F-4D97-AF65-F5344CB8AC3E}">
        <p14:creationId xmlns:p14="http://schemas.microsoft.com/office/powerpoint/2010/main" val="21157077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3_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838200" y="1339912"/>
            <a:ext cx="4467045" cy="2714505"/>
          </a:xfrm>
        </p:spPr>
        <p:txBody>
          <a:bodyPr anchor="t">
            <a:normAutofit/>
          </a:bodyPr>
          <a:lstStyle>
            <a:lvl1pPr>
              <a:defRPr lang="ko-KR" altLang="en-US" sz="6000" kern="1200">
                <a:solidFill>
                  <a:schemeClr val="tx2"/>
                </a:solidFill>
                <a:latin typeface="+mj-lt"/>
                <a:ea typeface="+mj-ea"/>
                <a:cs typeface="+mj-cs"/>
              </a:defRPr>
            </a:lvl1pPr>
          </a:lstStyle>
          <a:p>
            <a:r>
              <a:rPr lang="ko-KR" altLang="en-US"/>
              <a:t>마스터 제목 스타일 편집</a:t>
            </a:r>
          </a:p>
        </p:txBody>
      </p:sp>
      <p:sp>
        <p:nvSpPr>
          <p:cNvPr id="3" name="날짜 개체 틀 2"/>
          <p:cNvSpPr>
            <a:spLocks noGrp="1"/>
          </p:cNvSpPr>
          <p:nvPr>
            <p:ph type="dt" sz="half" idx="10"/>
          </p:nvPr>
        </p:nvSpPr>
        <p:spPr/>
        <p:txBody>
          <a:bodyPr/>
          <a:lstStyle/>
          <a:p>
            <a:fld id="{51341328-A946-448A-9E7C-EF6F634A2AA6}" type="datetimeFigureOut">
              <a:rPr lang="ko-KR" altLang="en-US" smtClean="0"/>
              <a:t>2022-11-14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B5D696C-7C4B-4748-AD7A-B30C297BC295}" type="slidenum">
              <a:rPr lang="ko-KR" altLang="en-US" smtClean="0"/>
              <a:t>‹#›</a:t>
            </a:fld>
            <a:endParaRPr lang="ko-KR" altLang="en-US"/>
          </a:p>
        </p:txBody>
      </p:sp>
    </p:spTree>
    <p:extLst>
      <p:ext uri="{BB962C8B-B14F-4D97-AF65-F5344CB8AC3E}">
        <p14:creationId xmlns:p14="http://schemas.microsoft.com/office/powerpoint/2010/main" val="14203911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1_사용자 지정 레이아웃">
    <p:spTree>
      <p:nvGrpSpPr>
        <p:cNvPr id="1" name=""/>
        <p:cNvGrpSpPr/>
        <p:nvPr/>
      </p:nvGrpSpPr>
      <p:grpSpPr>
        <a:xfrm>
          <a:off x="0" y="0"/>
          <a:ext cx="0" cy="0"/>
          <a:chOff x="0" y="0"/>
          <a:chExt cx="0" cy="0"/>
        </a:xfrm>
      </p:grpSpPr>
      <p:sp>
        <p:nvSpPr>
          <p:cNvPr id="8" name="그림 개체 틀 7"/>
          <p:cNvSpPr>
            <a:spLocks noGrp="1"/>
          </p:cNvSpPr>
          <p:nvPr>
            <p:ph type="pic" sz="quarter" idx="12"/>
          </p:nvPr>
        </p:nvSpPr>
        <p:spPr>
          <a:xfrm flipH="1">
            <a:off x="7557861" y="-8294"/>
            <a:ext cx="4626000" cy="6858303"/>
          </a:xfrm>
          <a:custGeom>
            <a:avLst/>
            <a:gdLst>
              <a:gd name="connsiteX0" fmla="*/ 1339349 w 3859629"/>
              <a:gd name="connsiteY0" fmla="*/ 0 h 5301208"/>
              <a:gd name="connsiteX1" fmla="*/ 3859629 w 3859629"/>
              <a:gd name="connsiteY1" fmla="*/ 0 h 5301208"/>
              <a:gd name="connsiteX2" fmla="*/ 2520280 w 3859629"/>
              <a:gd name="connsiteY2" fmla="*/ 5301208 h 5301208"/>
              <a:gd name="connsiteX3" fmla="*/ 0 w 3859629"/>
              <a:gd name="connsiteY3" fmla="*/ 5301208 h 5301208"/>
              <a:gd name="connsiteX0" fmla="*/ 1339349 w 3859629"/>
              <a:gd name="connsiteY0" fmla="*/ 0 h 5301208"/>
              <a:gd name="connsiteX1" fmla="*/ 3859629 w 3859629"/>
              <a:gd name="connsiteY1" fmla="*/ 0 h 5301208"/>
              <a:gd name="connsiteX2" fmla="*/ 2520280 w 3859629"/>
              <a:gd name="connsiteY2" fmla="*/ 5301208 h 5301208"/>
              <a:gd name="connsiteX3" fmla="*/ 0 w 3859629"/>
              <a:gd name="connsiteY3" fmla="*/ 5301208 h 5301208"/>
              <a:gd name="connsiteX4" fmla="*/ 283238 w 3859629"/>
              <a:gd name="connsiteY4" fmla="*/ 4141171 h 5301208"/>
              <a:gd name="connsiteX5" fmla="*/ 1339349 w 3859629"/>
              <a:gd name="connsiteY5" fmla="*/ 0 h 5301208"/>
              <a:gd name="connsiteX0" fmla="*/ 1339349 w 3859629"/>
              <a:gd name="connsiteY0" fmla="*/ 0 h 5301208"/>
              <a:gd name="connsiteX1" fmla="*/ 3859629 w 3859629"/>
              <a:gd name="connsiteY1" fmla="*/ 0 h 5301208"/>
              <a:gd name="connsiteX2" fmla="*/ 2520280 w 3859629"/>
              <a:gd name="connsiteY2" fmla="*/ 5301208 h 5301208"/>
              <a:gd name="connsiteX3" fmla="*/ 311510 w 3859629"/>
              <a:gd name="connsiteY3" fmla="*/ 5293250 h 5301208"/>
              <a:gd name="connsiteX4" fmla="*/ 0 w 3859629"/>
              <a:gd name="connsiteY4" fmla="*/ 5301208 h 5301208"/>
              <a:gd name="connsiteX5" fmla="*/ 283238 w 3859629"/>
              <a:gd name="connsiteY5" fmla="*/ 4141171 h 5301208"/>
              <a:gd name="connsiteX6" fmla="*/ 1339349 w 3859629"/>
              <a:gd name="connsiteY6" fmla="*/ 0 h 5301208"/>
              <a:gd name="connsiteX0" fmla="*/ 1056111 w 3576391"/>
              <a:gd name="connsiteY0" fmla="*/ 0 h 5301208"/>
              <a:gd name="connsiteX1" fmla="*/ 3576391 w 3576391"/>
              <a:gd name="connsiteY1" fmla="*/ 0 h 5301208"/>
              <a:gd name="connsiteX2" fmla="*/ 2237042 w 3576391"/>
              <a:gd name="connsiteY2" fmla="*/ 5301208 h 5301208"/>
              <a:gd name="connsiteX3" fmla="*/ 28272 w 3576391"/>
              <a:gd name="connsiteY3" fmla="*/ 5293250 h 5301208"/>
              <a:gd name="connsiteX4" fmla="*/ 0 w 3576391"/>
              <a:gd name="connsiteY4" fmla="*/ 4141171 h 5301208"/>
              <a:gd name="connsiteX5" fmla="*/ 1056111 w 3576391"/>
              <a:gd name="connsiteY5" fmla="*/ 0 h 5301208"/>
              <a:gd name="connsiteX0" fmla="*/ 1056111 w 3576391"/>
              <a:gd name="connsiteY0" fmla="*/ 0 h 5301208"/>
              <a:gd name="connsiteX1" fmla="*/ 3576391 w 3576391"/>
              <a:gd name="connsiteY1" fmla="*/ 0 h 5301208"/>
              <a:gd name="connsiteX2" fmla="*/ 2237042 w 3576391"/>
              <a:gd name="connsiteY2" fmla="*/ 5301208 h 5301208"/>
              <a:gd name="connsiteX3" fmla="*/ 14136 w 3576391"/>
              <a:gd name="connsiteY3" fmla="*/ 5300318 h 5301208"/>
              <a:gd name="connsiteX4" fmla="*/ 0 w 3576391"/>
              <a:gd name="connsiteY4" fmla="*/ 4141171 h 5301208"/>
              <a:gd name="connsiteX5" fmla="*/ 1056111 w 3576391"/>
              <a:gd name="connsiteY5" fmla="*/ 0 h 530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6391" h="5301208">
                <a:moveTo>
                  <a:pt x="1056111" y="0"/>
                </a:moveTo>
                <a:lnTo>
                  <a:pt x="3576391" y="0"/>
                </a:lnTo>
                <a:lnTo>
                  <a:pt x="2237042" y="5301208"/>
                </a:lnTo>
                <a:lnTo>
                  <a:pt x="14136" y="5300318"/>
                </a:lnTo>
                <a:lnTo>
                  <a:pt x="0" y="4141171"/>
                </a:lnTo>
                <a:lnTo>
                  <a:pt x="1056111" y="0"/>
                </a:lnTo>
                <a:close/>
              </a:path>
            </a:pathLst>
          </a:custGeom>
        </p:spPr>
        <p:txBody>
          <a:bodyPr wrap="square">
            <a:noAutofit/>
          </a:bodyPr>
          <a:lstStyle/>
          <a:p>
            <a:endParaRPr lang="en-US" dirty="0"/>
          </a:p>
        </p:txBody>
      </p:sp>
      <p:sp>
        <p:nvSpPr>
          <p:cNvPr id="2" name="직각 삼각형 1"/>
          <p:cNvSpPr/>
          <p:nvPr userDrawn="1"/>
        </p:nvSpPr>
        <p:spPr>
          <a:xfrm rot="10800000">
            <a:off x="11148060" y="-3"/>
            <a:ext cx="1054800" cy="4259707"/>
          </a:xfrm>
          <a:custGeom>
            <a:avLst/>
            <a:gdLst>
              <a:gd name="connsiteX0" fmla="*/ 0 w 911424"/>
              <a:gd name="connsiteY0" fmla="*/ 4702593 h 4702593"/>
              <a:gd name="connsiteX1" fmla="*/ 0 w 911424"/>
              <a:gd name="connsiteY1" fmla="*/ 0 h 4702593"/>
              <a:gd name="connsiteX2" fmla="*/ 911424 w 911424"/>
              <a:gd name="connsiteY2" fmla="*/ 4702593 h 4702593"/>
              <a:gd name="connsiteX3" fmla="*/ 0 w 911424"/>
              <a:gd name="connsiteY3" fmla="*/ 4702593 h 4702593"/>
              <a:gd name="connsiteX0" fmla="*/ 0 w 911424"/>
              <a:gd name="connsiteY0" fmla="*/ 3678465 h 3678465"/>
              <a:gd name="connsiteX1" fmla="*/ 0 w 911424"/>
              <a:gd name="connsiteY1" fmla="*/ 0 h 3678465"/>
              <a:gd name="connsiteX2" fmla="*/ 911424 w 911424"/>
              <a:gd name="connsiteY2" fmla="*/ 3678465 h 3678465"/>
              <a:gd name="connsiteX3" fmla="*/ 0 w 911424"/>
              <a:gd name="connsiteY3" fmla="*/ 3678465 h 3678465"/>
            </a:gdLst>
            <a:ahLst/>
            <a:cxnLst>
              <a:cxn ang="0">
                <a:pos x="connsiteX0" y="connsiteY0"/>
              </a:cxn>
              <a:cxn ang="0">
                <a:pos x="connsiteX1" y="connsiteY1"/>
              </a:cxn>
              <a:cxn ang="0">
                <a:pos x="connsiteX2" y="connsiteY2"/>
              </a:cxn>
              <a:cxn ang="0">
                <a:pos x="connsiteX3" y="connsiteY3"/>
              </a:cxn>
            </a:cxnLst>
            <a:rect l="l" t="t" r="r" b="b"/>
            <a:pathLst>
              <a:path w="911424" h="3678465">
                <a:moveTo>
                  <a:pt x="0" y="3678465"/>
                </a:moveTo>
                <a:lnTo>
                  <a:pt x="0" y="0"/>
                </a:lnTo>
                <a:lnTo>
                  <a:pt x="911424" y="3678465"/>
                </a:lnTo>
                <a:lnTo>
                  <a:pt x="0" y="36784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7753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8851118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0_Custom Layout">
    <p:spTree>
      <p:nvGrpSpPr>
        <p:cNvPr id="1" name=""/>
        <p:cNvGrpSpPr/>
        <p:nvPr/>
      </p:nvGrpSpPr>
      <p:grpSpPr>
        <a:xfrm>
          <a:off x="0" y="0"/>
          <a:ext cx="0" cy="0"/>
          <a:chOff x="0" y="0"/>
          <a:chExt cx="0" cy="0"/>
        </a:xfrm>
      </p:grpSpPr>
      <p:sp>
        <p:nvSpPr>
          <p:cNvPr id="8" name="Picture Placeholder 6"/>
          <p:cNvSpPr>
            <a:spLocks noGrp="1"/>
          </p:cNvSpPr>
          <p:nvPr>
            <p:ph type="pic" sz="quarter" idx="16"/>
          </p:nvPr>
        </p:nvSpPr>
        <p:spPr>
          <a:xfrm>
            <a:off x="3427530" y="3048000"/>
            <a:ext cx="4578119" cy="3810000"/>
          </a:xfrm>
          <a:prstGeom prst="parallelogram">
            <a:avLst>
              <a:gd name="adj" fmla="val 33333"/>
            </a:avLst>
          </a:prstGeom>
        </p:spPr>
        <p:txBody>
          <a:bodyPr/>
          <a:lstStyle/>
          <a:p>
            <a:endParaRPr lang="ko-KR" altLang="en-US"/>
          </a:p>
        </p:txBody>
      </p:sp>
      <p:sp>
        <p:nvSpPr>
          <p:cNvPr id="9" name="Picture Placeholder 6"/>
          <p:cNvSpPr>
            <a:spLocks noGrp="1"/>
          </p:cNvSpPr>
          <p:nvPr>
            <p:ph type="pic" sz="quarter" idx="17"/>
          </p:nvPr>
        </p:nvSpPr>
        <p:spPr>
          <a:xfrm>
            <a:off x="82783" y="3048000"/>
            <a:ext cx="4578119" cy="3810000"/>
          </a:xfrm>
          <a:prstGeom prst="parallelogram">
            <a:avLst>
              <a:gd name="adj" fmla="val 33333"/>
            </a:avLst>
          </a:prstGeom>
        </p:spPr>
        <p:txBody>
          <a:bodyPr/>
          <a:lstStyle/>
          <a:p>
            <a:endParaRPr lang="ko-KR" altLang="en-US"/>
          </a:p>
        </p:txBody>
      </p:sp>
      <p:sp>
        <p:nvSpPr>
          <p:cNvPr id="10" name="Picture Placeholder 6"/>
          <p:cNvSpPr>
            <a:spLocks noGrp="1"/>
          </p:cNvSpPr>
          <p:nvPr>
            <p:ph type="pic" sz="quarter" idx="18"/>
          </p:nvPr>
        </p:nvSpPr>
        <p:spPr>
          <a:xfrm>
            <a:off x="6772275" y="3048000"/>
            <a:ext cx="4578119" cy="3810000"/>
          </a:xfrm>
          <a:prstGeom prst="parallelogram">
            <a:avLst>
              <a:gd name="adj" fmla="val 33333"/>
            </a:avLst>
          </a:prstGeom>
        </p:spPr>
        <p:txBody>
          <a:bodyPr/>
          <a:lstStyle/>
          <a:p>
            <a:endParaRPr lang="ko-KR" altLang="en-US"/>
          </a:p>
        </p:txBody>
      </p:sp>
    </p:spTree>
    <p:extLst>
      <p:ext uri="{BB962C8B-B14F-4D97-AF65-F5344CB8AC3E}">
        <p14:creationId xmlns:p14="http://schemas.microsoft.com/office/powerpoint/2010/main" val="21521350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제목 슬라이드">
    <p:spTree>
      <p:nvGrpSpPr>
        <p:cNvPr id="1" name=""/>
        <p:cNvGrpSpPr/>
        <p:nvPr/>
      </p:nvGrpSpPr>
      <p:grpSpPr>
        <a:xfrm>
          <a:off x="0" y="0"/>
          <a:ext cx="0" cy="0"/>
          <a:chOff x="0" y="0"/>
          <a:chExt cx="0" cy="0"/>
        </a:xfrm>
      </p:grpSpPr>
      <p:grpSp>
        <p:nvGrpSpPr>
          <p:cNvPr id="7" name="Group 198">
            <a:extLst>
              <a:ext uri="{FF2B5EF4-FFF2-40B4-BE49-F238E27FC236}">
                <a16:creationId xmlns:a16="http://schemas.microsoft.com/office/drawing/2014/main" id="{A1F4A2B2-2C09-4517-A28C-10693C1ED4FB}"/>
              </a:ext>
            </a:extLst>
          </p:cNvPr>
          <p:cNvGrpSpPr/>
          <p:nvPr userDrawn="1"/>
        </p:nvGrpSpPr>
        <p:grpSpPr>
          <a:xfrm>
            <a:off x="291439" y="108473"/>
            <a:ext cx="11609125" cy="6588352"/>
            <a:chOff x="350790" y="108473"/>
            <a:chExt cx="11609125" cy="6588352"/>
          </a:xfrm>
        </p:grpSpPr>
        <p:sp>
          <p:nvSpPr>
            <p:cNvPr id="8" name="Freeform 199">
              <a:extLst>
                <a:ext uri="{FF2B5EF4-FFF2-40B4-BE49-F238E27FC236}">
                  <a16:creationId xmlns:a16="http://schemas.microsoft.com/office/drawing/2014/main" id="{AF83F058-251A-4892-A45A-7DCBBCF693BE}"/>
                </a:ext>
              </a:extLst>
            </p:cNvPr>
            <p:cNvSpPr/>
            <p:nvPr/>
          </p:nvSpPr>
          <p:spPr>
            <a:xfrm>
              <a:off x="11059258"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200">
              <a:extLst>
                <a:ext uri="{FF2B5EF4-FFF2-40B4-BE49-F238E27FC236}">
                  <a16:creationId xmlns:a16="http://schemas.microsoft.com/office/drawing/2014/main" id="{A974A32B-B7C6-4742-BFD3-22BAF7186A24}"/>
                </a:ext>
              </a:extLst>
            </p:cNvPr>
            <p:cNvSpPr/>
            <p:nvPr/>
          </p:nvSpPr>
          <p:spPr>
            <a:xfrm>
              <a:off x="11059258" y="1744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201">
              <a:extLst>
                <a:ext uri="{FF2B5EF4-FFF2-40B4-BE49-F238E27FC236}">
                  <a16:creationId xmlns:a16="http://schemas.microsoft.com/office/drawing/2014/main" id="{4A31D10F-A5FE-4BAB-A2FC-7B43840A651E}"/>
                </a:ext>
              </a:extLst>
            </p:cNvPr>
            <p:cNvSpPr/>
            <p:nvPr/>
          </p:nvSpPr>
          <p:spPr>
            <a:xfrm>
              <a:off x="350790"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202">
              <a:extLst>
                <a:ext uri="{FF2B5EF4-FFF2-40B4-BE49-F238E27FC236}">
                  <a16:creationId xmlns:a16="http://schemas.microsoft.com/office/drawing/2014/main" id="{D20FD527-0793-481F-90DF-EA0F9A94D455}"/>
                </a:ext>
              </a:extLst>
            </p:cNvPr>
            <p:cNvSpPr/>
            <p:nvPr/>
          </p:nvSpPr>
          <p:spPr>
            <a:xfrm>
              <a:off x="399051" y="108473"/>
              <a:ext cx="1237839" cy="215444"/>
            </a:xfrm>
            <a:prstGeom prst="rect">
              <a:avLst/>
            </a:prstGeom>
          </p:spPr>
          <p:txBody>
            <a:bodyPr wrap="none">
              <a:spAutoFit/>
            </a:bodyPr>
            <a:lstStyle/>
            <a:p>
              <a:pPr latinLnBrk="0"/>
              <a:r>
                <a:rPr lang="en-US" sz="800" dirty="0">
                  <a:latin typeface="Noto Sans" panose="020B0502040504020204" pitchFamily="34" charset="0"/>
                  <a:ea typeface="Noto Sans" panose="020B0502040504020204" pitchFamily="34" charset="0"/>
                  <a:cs typeface="Noto Sans" panose="020B0502040504020204" pitchFamily="34" charset="0"/>
                </a:rPr>
                <a:t>CONSTRUCTION SITE </a:t>
              </a:r>
            </a:p>
          </p:txBody>
        </p:sp>
        <p:sp>
          <p:nvSpPr>
            <p:cNvPr id="12" name="Freeform 203">
              <a:extLst>
                <a:ext uri="{FF2B5EF4-FFF2-40B4-BE49-F238E27FC236}">
                  <a16:creationId xmlns:a16="http://schemas.microsoft.com/office/drawing/2014/main" id="{6076CC19-E49A-453D-BCDF-AA632FE3616D}"/>
                </a:ext>
              </a:extLst>
            </p:cNvPr>
            <p:cNvSpPr/>
            <p:nvPr/>
          </p:nvSpPr>
          <p:spPr>
            <a:xfrm>
              <a:off x="350790" y="174465"/>
              <a:ext cx="87554" cy="83460"/>
            </a:xfrm>
            <a:custGeom>
              <a:avLst/>
              <a:gdLst>
                <a:gd name="connsiteX0" fmla="*/ 27380 w 87554"/>
                <a:gd name="connsiteY0" fmla="*/ 0 h 83460"/>
                <a:gd name="connsiteX1" fmla="*/ 87554 w 87554"/>
                <a:gd name="connsiteY1" fmla="*/ 0 h 83460"/>
                <a:gd name="connsiteX2" fmla="*/ 60175 w 87554"/>
                <a:gd name="connsiteY2" fmla="*/ 83460 h 83460"/>
                <a:gd name="connsiteX3" fmla="*/ 0 w 87554"/>
                <a:gd name="connsiteY3" fmla="*/ 83460 h 83460"/>
              </a:gdLst>
              <a:ahLst/>
              <a:cxnLst>
                <a:cxn ang="0">
                  <a:pos x="connsiteX0" y="connsiteY0"/>
                </a:cxn>
                <a:cxn ang="0">
                  <a:pos x="connsiteX1" y="connsiteY1"/>
                </a:cxn>
                <a:cxn ang="0">
                  <a:pos x="connsiteX2" y="connsiteY2"/>
                </a:cxn>
                <a:cxn ang="0">
                  <a:pos x="connsiteX3" y="connsiteY3"/>
                </a:cxn>
              </a:cxnLst>
              <a:rect l="l" t="t" r="r" b="b"/>
              <a:pathLst>
                <a:path w="87554" h="83460">
                  <a:moveTo>
                    <a:pt x="27380" y="0"/>
                  </a:moveTo>
                  <a:lnTo>
                    <a:pt x="87554" y="0"/>
                  </a:lnTo>
                  <a:lnTo>
                    <a:pt x="60175" y="83460"/>
                  </a:lnTo>
                  <a:lnTo>
                    <a:pt x="0" y="8346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Freeform 168">
            <a:extLst>
              <a:ext uri="{FF2B5EF4-FFF2-40B4-BE49-F238E27FC236}">
                <a16:creationId xmlns:a16="http://schemas.microsoft.com/office/drawing/2014/main" id="{EDA2B868-D675-4CE0-81B5-A209755FB5F6}"/>
              </a:ext>
            </a:extLst>
          </p:cNvPr>
          <p:cNvSpPr/>
          <p:nvPr userDrawn="1"/>
        </p:nvSpPr>
        <p:spPr>
          <a:xfrm>
            <a:off x="5551104" y="654640"/>
            <a:ext cx="1089795" cy="100987"/>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제목 1">
            <a:extLst>
              <a:ext uri="{FF2B5EF4-FFF2-40B4-BE49-F238E27FC236}">
                <a16:creationId xmlns:a16="http://schemas.microsoft.com/office/drawing/2014/main" id="{DE5532DF-2CFE-43F3-BE9F-C2E90F8D3300}"/>
              </a:ext>
            </a:extLst>
          </p:cNvPr>
          <p:cNvSpPr>
            <a:spLocks noGrp="1"/>
          </p:cNvSpPr>
          <p:nvPr>
            <p:ph type="title" hasCustomPrompt="1"/>
          </p:nvPr>
        </p:nvSpPr>
        <p:spPr>
          <a:xfrm>
            <a:off x="857251" y="828197"/>
            <a:ext cx="10477500" cy="1153003"/>
          </a:xfrm>
        </p:spPr>
        <p:txBody>
          <a:bodyPr anchor="t"/>
          <a:lstStyle>
            <a:lvl1pPr algn="ctr">
              <a:lnSpc>
                <a:spcPct val="100000"/>
              </a:lnSpc>
              <a:defRPr b="1">
                <a:latin typeface="Noto Sans" panose="020B0502040504020204" pitchFamily="34" charset="0"/>
                <a:cs typeface="Noto Sans" panose="020B0502040504020204" pitchFamily="34" charset="0"/>
              </a:defRPr>
            </a:lvl1pPr>
          </a:lstStyle>
          <a:p>
            <a:r>
              <a:rPr lang="en-US" altLang="ko-KR"/>
              <a:t>INSERT TITLE HERE</a:t>
            </a:r>
            <a:endParaRPr lang="ko-KR" altLang="en-US"/>
          </a:p>
        </p:txBody>
      </p:sp>
    </p:spTree>
    <p:extLst>
      <p:ext uri="{BB962C8B-B14F-4D97-AF65-F5344CB8AC3E}">
        <p14:creationId xmlns:p14="http://schemas.microsoft.com/office/powerpoint/2010/main" val="36370115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8755468" y="3"/>
            <a:ext cx="3436533" cy="6857999"/>
          </a:xfrm>
          <a:custGeom>
            <a:avLst/>
            <a:gdLst>
              <a:gd name="connsiteX0" fmla="*/ 3427102 w 3436533"/>
              <a:gd name="connsiteY0" fmla="*/ 0 h 6857999"/>
              <a:gd name="connsiteX1" fmla="*/ 3436533 w 3436533"/>
              <a:gd name="connsiteY1" fmla="*/ 9436 h 6857999"/>
              <a:gd name="connsiteX2" fmla="*/ 3436533 w 3436533"/>
              <a:gd name="connsiteY2" fmla="*/ 6848564 h 6857999"/>
              <a:gd name="connsiteX3" fmla="*/ 3427103 w 3436533"/>
              <a:gd name="connsiteY3" fmla="*/ 6857999 h 6857999"/>
              <a:gd name="connsiteX4" fmla="*/ 3427101 w 3436533"/>
              <a:gd name="connsiteY4" fmla="*/ 6857999 h 6857999"/>
              <a:gd name="connsiteX5" fmla="*/ 0 w 3436533"/>
              <a:gd name="connsiteY5" fmla="*/ 3429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6533" h="6857999">
                <a:moveTo>
                  <a:pt x="3427102" y="0"/>
                </a:moveTo>
                <a:lnTo>
                  <a:pt x="3436533" y="9436"/>
                </a:lnTo>
                <a:lnTo>
                  <a:pt x="3436533" y="6848564"/>
                </a:lnTo>
                <a:lnTo>
                  <a:pt x="3427103" y="6857999"/>
                </a:lnTo>
                <a:lnTo>
                  <a:pt x="3427101" y="6857999"/>
                </a:lnTo>
                <a:lnTo>
                  <a:pt x="0" y="3429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41624959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2187069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14233184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2029196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34605957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5822855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04FDD0-998B-4C08-9067-8D8AC3B94FAA}" type="datetimeFigureOut">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7FF6A6-ADDE-4DAD-A0B4-2A3EB2D980DC}" type="slidenum">
              <a:rPr lang="en-US" smtClean="0"/>
              <a:t>‹#›</a:t>
            </a:fld>
            <a:endParaRPr lang="en-US" dirty="0"/>
          </a:p>
        </p:txBody>
      </p:sp>
    </p:spTree>
    <p:extLst>
      <p:ext uri="{BB962C8B-B14F-4D97-AF65-F5344CB8AC3E}">
        <p14:creationId xmlns:p14="http://schemas.microsoft.com/office/powerpoint/2010/main" val="35455381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7FF6A6-ADDE-4DAD-A0B4-2A3EB2D980DC}" type="slidenum">
              <a:rPr lang="en-US" smtClean="0"/>
              <a:t>‹#›</a:t>
            </a:fld>
            <a:endParaRPr lang="en-US" dirty="0"/>
          </a:p>
        </p:txBody>
      </p:sp>
      <p:sp>
        <p:nvSpPr>
          <p:cNvPr id="5" name="Date Placeholder 4"/>
          <p:cNvSpPr>
            <a:spLocks noGrp="1"/>
          </p:cNvSpPr>
          <p:nvPr>
            <p:ph type="dt" sz="half" idx="10"/>
          </p:nvPr>
        </p:nvSpPr>
        <p:spPr/>
        <p:txBody>
          <a:bodyPr/>
          <a:lstStyle/>
          <a:p>
            <a:fld id="{F704FDD0-998B-4C08-9067-8D8AC3B94FAA}" type="datetimeFigureOut">
              <a:rPr lang="en-US" smtClean="0"/>
              <a:t>11/14/2022</a:t>
            </a:fld>
            <a:endParaRPr lang="en-US" dirty="0"/>
          </a:p>
        </p:txBody>
      </p:sp>
    </p:spTree>
    <p:extLst>
      <p:ext uri="{BB962C8B-B14F-4D97-AF65-F5344CB8AC3E}">
        <p14:creationId xmlns:p14="http://schemas.microsoft.com/office/powerpoint/2010/main" val="15297509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04FDD0-998B-4C08-9067-8D8AC3B94FAA}" type="datetimeFigureOut">
              <a:rPr lang="en-US" smtClean="0"/>
              <a:t>11/14/2022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7FF6A6-ADDE-4DAD-A0B4-2A3EB2D980DC}" type="slidenum">
              <a:rPr lang="en-US" smtClean="0"/>
              <a:t>‹#›</a:t>
            </a:fld>
            <a:endParaRPr lang="en-US" dirty="0"/>
          </a:p>
        </p:txBody>
      </p:sp>
    </p:spTree>
    <p:extLst>
      <p:ext uri="{BB962C8B-B14F-4D97-AF65-F5344CB8AC3E}">
        <p14:creationId xmlns:p14="http://schemas.microsoft.com/office/powerpoint/2010/main" val="20135056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8" r:id="rId18"/>
    <p:sldLayoutId id="2147483699" r:id="rId19"/>
    <p:sldLayoutId id="2147483701" r:id="rId20"/>
    <p:sldLayoutId id="2147483702" r:id="rId21"/>
    <p:sldLayoutId id="2147483705" r:id="rId2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Jennifer.A.Dupont@HUD.gov"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hudexchange.info/trainings/courses/office-hours-understanding-the-home-arp-allocation-plan-submission-deadline-and-fund-realloca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ud.gov/sites/dfiles/OCHCO/documents/2022-13cpdn.pdf" TargetMode="External"/><Relationship Id="rId2" Type="http://schemas.openxmlformats.org/officeDocument/2006/relationships/hyperlink" Target="https://www.hud.gov/sites/dfiles/OCHCO/documents/2021-10cpdn.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dol.gov/sites/dolgov/files/WHD/AAM/AAM236.pdf" TargetMode="External"/><Relationship Id="rId5" Type="http://schemas.openxmlformats.org/officeDocument/2006/relationships/hyperlink" Target="https://www.dol.gov/sites/dolgov/files/WHD/legacy/files/memo-131.pdf" TargetMode="External"/><Relationship Id="rId4" Type="http://schemas.openxmlformats.org/officeDocument/2006/relationships/hyperlink" Target="http://www.sam.gov/"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6.xml"/><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0.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5.xml"/><Relationship Id="rId24" Type="http://schemas.openxmlformats.org/officeDocument/2006/relationships/image" Target="../media/image16.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9.png"/><Relationship Id="rId19" Type="http://schemas.openxmlformats.org/officeDocument/2006/relationships/customXml" Target="../ink/ink9.xml"/><Relationship Id="rId4" Type="http://schemas.openxmlformats.org/officeDocument/2006/relationships/image" Target="../media/image6.png"/><Relationship Id="rId9" Type="http://schemas.openxmlformats.org/officeDocument/2006/relationships/customXml" Target="../ink/ink4.xml"/><Relationship Id="rId14" Type="http://schemas.openxmlformats.org/officeDocument/2006/relationships/image" Target="../media/image11.png"/><Relationship Id="rId22"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customXml" Target="../ink/ink18.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image" Target="../media/image22.png"/><Relationship Id="rId10" Type="http://schemas.openxmlformats.org/officeDocument/2006/relationships/image" Target="../media/image20.png"/><Relationship Id="rId4" Type="http://schemas.openxmlformats.org/officeDocument/2006/relationships/image" Target="../media/image170.png"/><Relationship Id="rId9" Type="http://schemas.openxmlformats.org/officeDocument/2006/relationships/customXml" Target="../ink/ink16.xml"/><Relationship Id="rId14" Type="http://schemas.openxmlformats.org/officeDocument/2006/relationships/customXml" Target="../ink/ink19.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ustomXml" Target="../ink/ink21.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customXml" Target="../ink/ink2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am.gov/" TargetMode="External"/><Relationship Id="rId1" Type="http://schemas.openxmlformats.org/officeDocument/2006/relationships/slideLayout" Target="../slideLayouts/slideLayout2.xml"/><Relationship Id="rId5" Type="http://schemas.openxmlformats.org/officeDocument/2006/relationships/hyperlink" Target="https://www.hudexchange.info/resource/2662/wh-1321-davis-bacon-poster-en-espanol/"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www.hud.gov/program_offices/davis_bacon_and_labor_standards/olrform" TargetMode="External"/><Relationship Id="rId2" Type="http://schemas.openxmlformats.org/officeDocument/2006/relationships/image" Target="../media/image29.jpeg"/><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3.png"/><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hyperlink" Target="mailto:Jerlinda.D.Banks@hud.gov" TargetMode="External"/><Relationship Id="rId3" Type="http://schemas.openxmlformats.org/officeDocument/2006/relationships/image" Target="../media/image3.jpeg"/><Relationship Id="rId7" Type="http://schemas.openxmlformats.org/officeDocument/2006/relationships/hyperlink" Target="mailto:debra.bensala@hud.gov" TargetMode="External"/><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patricia.wright@hud.gov" TargetMode="External"/><Relationship Id="rId11" Type="http://schemas.openxmlformats.org/officeDocument/2006/relationships/hyperlink" Target="https://www.hud.gov/program_offices/davis_bacon_and_labor_standards/laborrelstf" TargetMode="External"/><Relationship Id="rId5" Type="http://schemas.openxmlformats.org/officeDocument/2006/relationships/hyperlink" Target="mailto:Jennifer.A.Dupont@hud.gov" TargetMode="External"/><Relationship Id="rId10" Type="http://schemas.openxmlformats.org/officeDocument/2006/relationships/image" Target="../media/image2.png"/><Relationship Id="rId4" Type="http://schemas.openxmlformats.org/officeDocument/2006/relationships/hyperlink" Target="mailto:amanda.l.herrmann@hud.gov" TargetMode="External"/><Relationship Id="rId9" Type="http://schemas.openxmlformats.org/officeDocument/2006/relationships/hyperlink" Target="mailto:Matthew.S.Dufresne@hud.gov"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dol.gov/agencies/whd/field-operations-handbook/Chapter-15" TargetMode="External"/><Relationship Id="rId3" Type="http://schemas.openxmlformats.org/officeDocument/2006/relationships/image" Target="../media/image2.png"/><Relationship Id="rId7" Type="http://schemas.openxmlformats.org/officeDocument/2006/relationships/hyperlink" Target="https://www.dol.gov/agencies/whd/government-contracts/prevailing-wage-resource-book"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www.dol.gov/agencies/whd/government-contracts/construction" TargetMode="External"/><Relationship Id="rId5" Type="http://schemas.openxmlformats.org/officeDocument/2006/relationships/hyperlink" Target="https://www.hud.gov/program_offices/davis_bacon_and_labor_standards" TargetMode="External"/><Relationship Id="rId4" Type="http://schemas.openxmlformats.org/officeDocument/2006/relationships/image" Target="../media/image1.png"/><Relationship Id="rId9" Type="http://schemas.openxmlformats.org/officeDocument/2006/relationships/hyperlink" Target="https://sam.gov/content/hom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56F0-3529-484B-AA41-8F046053B940}"/>
              </a:ext>
            </a:extLst>
          </p:cNvPr>
          <p:cNvSpPr>
            <a:spLocks noGrp="1"/>
          </p:cNvSpPr>
          <p:nvPr>
            <p:ph type="ctrTitle"/>
          </p:nvPr>
        </p:nvSpPr>
        <p:spPr>
          <a:xfrm>
            <a:off x="3628950" y="1118681"/>
            <a:ext cx="6835372" cy="1882785"/>
          </a:xfrm>
        </p:spPr>
        <p:txBody>
          <a:bodyPr>
            <a:normAutofit/>
          </a:bodyPr>
          <a:lstStyle/>
          <a:p>
            <a:pPr algn="l"/>
            <a:r>
              <a:rPr lang="en-US" sz="4800" dirty="0">
                <a:latin typeface="Benguiat Bk BT" panose="02030904050306020704" pitchFamily="18" charset="0"/>
              </a:rPr>
              <a:t>Office of Davis-Bacon  and Labor Standards</a:t>
            </a:r>
          </a:p>
        </p:txBody>
      </p:sp>
      <p:sp>
        <p:nvSpPr>
          <p:cNvPr id="3" name="Subtitle 2">
            <a:extLst>
              <a:ext uri="{FF2B5EF4-FFF2-40B4-BE49-F238E27FC236}">
                <a16:creationId xmlns:a16="http://schemas.microsoft.com/office/drawing/2014/main" id="{8642E783-C20D-4D67-B890-8D3D613998EE}"/>
              </a:ext>
            </a:extLst>
          </p:cNvPr>
          <p:cNvSpPr>
            <a:spLocks noGrp="1"/>
          </p:cNvSpPr>
          <p:nvPr>
            <p:ph type="subTitle" idx="1"/>
          </p:nvPr>
        </p:nvSpPr>
        <p:spPr>
          <a:xfrm>
            <a:off x="3628743" y="4842955"/>
            <a:ext cx="4299666" cy="871042"/>
          </a:xfrm>
        </p:spPr>
        <p:txBody>
          <a:bodyPr>
            <a:normAutofit/>
          </a:bodyPr>
          <a:lstStyle/>
          <a:p>
            <a:pPr algn="l"/>
            <a:r>
              <a:rPr lang="en-US" sz="2400" b="1" dirty="0">
                <a:solidFill>
                  <a:schemeClr val="tx1"/>
                </a:solidFill>
                <a:latin typeface="Benguiat Bk BT" panose="02030904050306020704" pitchFamily="18" charset="0"/>
              </a:rPr>
              <a:t>November 14, 2022</a:t>
            </a:r>
          </a:p>
        </p:txBody>
      </p:sp>
      <p:pic>
        <p:nvPicPr>
          <p:cNvPr id="4" name="Picture 3">
            <a:extLst>
              <a:ext uri="{FF2B5EF4-FFF2-40B4-BE49-F238E27FC236}">
                <a16:creationId xmlns:a16="http://schemas.microsoft.com/office/drawing/2014/main" id="{8AC3E7A6-3374-4568-9CBF-A2F55813471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28387" y="1828800"/>
            <a:ext cx="2843233" cy="2883167"/>
          </a:xfrm>
          <a:prstGeom prst="rect">
            <a:avLst/>
          </a:prstGeom>
          <a:noFill/>
        </p:spPr>
      </p:pic>
      <p:pic>
        <p:nvPicPr>
          <p:cNvPr id="12" name="Picture 2" descr="Image result for hud logo">
            <a:extLst>
              <a:ext uri="{FF2B5EF4-FFF2-40B4-BE49-F238E27FC236}">
                <a16:creationId xmlns:a16="http://schemas.microsoft.com/office/drawing/2014/main" id="{82C8F644-FD6D-8C28-F865-C2161CC892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702" y="5385488"/>
            <a:ext cx="1229846" cy="1229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A61064-A9FF-1E98-DD48-35DF612F5C51}"/>
              </a:ext>
            </a:extLst>
          </p:cNvPr>
          <p:cNvSpPr txBox="1"/>
          <p:nvPr/>
        </p:nvSpPr>
        <p:spPr>
          <a:xfrm>
            <a:off x="3628743" y="3585973"/>
            <a:ext cx="7713707" cy="1107996"/>
          </a:xfrm>
          <a:prstGeom prst="rect">
            <a:avLst/>
          </a:prstGeom>
          <a:noFill/>
        </p:spPr>
        <p:txBody>
          <a:bodyPr wrap="square" rtlCol="0">
            <a:spAutoFit/>
          </a:bodyPr>
          <a:lstStyle/>
          <a:p>
            <a:r>
              <a:rPr lang="en-US" sz="2400" dirty="0"/>
              <a:t>National Community Development Association</a:t>
            </a:r>
          </a:p>
          <a:p>
            <a:r>
              <a:rPr lang="en-US" sz="2400" dirty="0"/>
              <a:t>Council of State Community Development Agencies</a:t>
            </a:r>
          </a:p>
          <a:p>
            <a:endParaRPr lang="en-US" dirty="0"/>
          </a:p>
        </p:txBody>
      </p:sp>
      <p:sp>
        <p:nvSpPr>
          <p:cNvPr id="6" name="TextBox 5">
            <a:extLst>
              <a:ext uri="{FF2B5EF4-FFF2-40B4-BE49-F238E27FC236}">
                <a16:creationId xmlns:a16="http://schemas.microsoft.com/office/drawing/2014/main" id="{3039BE31-3B62-BF1F-95FE-1650F0AB8C70}"/>
              </a:ext>
            </a:extLst>
          </p:cNvPr>
          <p:cNvSpPr txBox="1"/>
          <p:nvPr/>
        </p:nvSpPr>
        <p:spPr>
          <a:xfrm>
            <a:off x="3631939" y="5538746"/>
            <a:ext cx="4513634" cy="923330"/>
          </a:xfrm>
          <a:prstGeom prst="rect">
            <a:avLst/>
          </a:prstGeom>
          <a:noFill/>
        </p:spPr>
        <p:txBody>
          <a:bodyPr wrap="square" rtlCol="0">
            <a:spAutoFit/>
          </a:bodyPr>
          <a:lstStyle/>
          <a:p>
            <a:r>
              <a:rPr lang="en-US" dirty="0"/>
              <a:t>Presented by:  Jennifer Dupont</a:t>
            </a:r>
          </a:p>
          <a:p>
            <a:r>
              <a:rPr lang="en-US" dirty="0">
                <a:hlinkClick r:id="rId5"/>
              </a:rPr>
              <a:t>Jennifer.A.Dupont@HUD.gov</a:t>
            </a:r>
            <a:endParaRPr lang="en-US" dirty="0"/>
          </a:p>
          <a:p>
            <a:endParaRPr lang="en-US" dirty="0"/>
          </a:p>
        </p:txBody>
      </p:sp>
    </p:spTree>
    <p:extLst>
      <p:ext uri="{BB962C8B-B14F-4D97-AF65-F5344CB8AC3E}">
        <p14:creationId xmlns:p14="http://schemas.microsoft.com/office/powerpoint/2010/main" val="15815271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FC05-34BB-4897-B070-D50493651AB8}"/>
              </a:ext>
            </a:extLst>
          </p:cNvPr>
          <p:cNvSpPr>
            <a:spLocks noGrp="1"/>
          </p:cNvSpPr>
          <p:nvPr>
            <p:ph type="title"/>
          </p:nvPr>
        </p:nvSpPr>
        <p:spPr>
          <a:xfrm>
            <a:off x="4531862" y="2000655"/>
            <a:ext cx="5699549" cy="2216108"/>
          </a:xfrm>
        </p:spPr>
        <p:txBody>
          <a:bodyPr vert="horz" lIns="91440" tIns="45720" rIns="91440" bIns="45720" rtlCol="0" anchor="ctr">
            <a:normAutofit/>
          </a:bodyPr>
          <a:lstStyle/>
          <a:p>
            <a:pPr algn="ctr"/>
            <a:r>
              <a:rPr lang="en-US" sz="4400" dirty="0"/>
              <a:t>FACTORS </a:t>
            </a:r>
            <a:br>
              <a:rPr lang="en-US" sz="4400" dirty="0"/>
            </a:br>
            <a:r>
              <a:rPr lang="en-US" sz="4400" dirty="0"/>
              <a:t>of</a:t>
            </a:r>
            <a:br>
              <a:rPr lang="en-US" sz="4400" dirty="0"/>
            </a:br>
            <a:r>
              <a:rPr lang="en-US" sz="4400" dirty="0"/>
              <a:t>APPLICABILITY</a:t>
            </a:r>
            <a:endParaRPr lang="en-US" sz="4400" b="1" dirty="0"/>
          </a:p>
        </p:txBody>
      </p:sp>
      <p:pic>
        <p:nvPicPr>
          <p:cNvPr id="5" name="Picture 4" descr="A blue and white logo&#10;&#10;Description automatically generated with low confidence">
            <a:extLst>
              <a:ext uri="{FF2B5EF4-FFF2-40B4-BE49-F238E27FC236}">
                <a16:creationId xmlns:a16="http://schemas.microsoft.com/office/drawing/2014/main" id="{C137B3A8-594D-4961-A070-86C3B85C969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77334" y="1756567"/>
            <a:ext cx="3251701" cy="3133456"/>
          </a:xfrm>
          <a:prstGeom prst="rect">
            <a:avLst/>
          </a:prstGeom>
          <a:noFill/>
        </p:spPr>
      </p:pic>
      <p:pic>
        <p:nvPicPr>
          <p:cNvPr id="21" name="Picture 2" descr="Image result for hud logo">
            <a:extLst>
              <a:ext uri="{FF2B5EF4-FFF2-40B4-BE49-F238E27FC236}">
                <a16:creationId xmlns:a16="http://schemas.microsoft.com/office/drawing/2014/main" id="{C358207F-5AC2-3667-CBE3-188E14A6F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2639" y="5589893"/>
            <a:ext cx="1229846" cy="122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427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B3EE-2AFD-E543-9561-2C9887DBE47C}"/>
              </a:ext>
            </a:extLst>
          </p:cNvPr>
          <p:cNvSpPr>
            <a:spLocks noGrp="1"/>
          </p:cNvSpPr>
          <p:nvPr>
            <p:ph type="title"/>
          </p:nvPr>
        </p:nvSpPr>
        <p:spPr/>
        <p:txBody>
          <a:bodyPr/>
          <a:lstStyle/>
          <a:p>
            <a:r>
              <a:rPr lang="en-US" dirty="0"/>
              <a:t>CDBG APPLICABILITY</a:t>
            </a:r>
          </a:p>
        </p:txBody>
      </p:sp>
      <p:sp>
        <p:nvSpPr>
          <p:cNvPr id="3" name="Content Placeholder 2">
            <a:extLst>
              <a:ext uri="{FF2B5EF4-FFF2-40B4-BE49-F238E27FC236}">
                <a16:creationId xmlns:a16="http://schemas.microsoft.com/office/drawing/2014/main" id="{759A8750-22BB-8D45-91A9-1EEC523F423A}"/>
              </a:ext>
            </a:extLst>
          </p:cNvPr>
          <p:cNvSpPr>
            <a:spLocks noGrp="1"/>
          </p:cNvSpPr>
          <p:nvPr>
            <p:ph idx="1"/>
          </p:nvPr>
        </p:nvSpPr>
        <p:spPr>
          <a:xfrm>
            <a:off x="677334" y="1403505"/>
            <a:ext cx="8596668" cy="4744318"/>
          </a:xfrm>
        </p:spPr>
        <p:txBody>
          <a:bodyPr>
            <a:noAutofit/>
          </a:bodyPr>
          <a:lstStyle/>
          <a:p>
            <a:r>
              <a:rPr lang="en-US" sz="2400" dirty="0"/>
              <a:t>“All laborers and mechanics employed…on construction work financed in whole or in part…shall be paid [prevailing wage rates].”  Section 110(a) of the HCDA of 1974</a:t>
            </a:r>
          </a:p>
          <a:p>
            <a:pPr lvl="1"/>
            <a:endParaRPr lang="en-US" sz="2400" dirty="0"/>
          </a:p>
          <a:p>
            <a:pPr lvl="1"/>
            <a:r>
              <a:rPr lang="en-US" sz="2400" dirty="0"/>
              <a:t>Primary construction contract is $2,000 &gt;</a:t>
            </a:r>
          </a:p>
          <a:p>
            <a:pPr lvl="1"/>
            <a:r>
              <a:rPr lang="en-US" sz="2400" dirty="0"/>
              <a:t>Unit thresholds may apply (8+ units)</a:t>
            </a:r>
          </a:p>
          <a:p>
            <a:pPr lvl="1"/>
            <a:r>
              <a:rPr lang="en-US" sz="2400" dirty="0"/>
              <a:t>Soft cost generally do not trigger DB</a:t>
            </a:r>
          </a:p>
          <a:p>
            <a:pPr lvl="1"/>
            <a:r>
              <a:rPr lang="en-US" sz="2400" dirty="0"/>
              <a:t>Force account worker is exempt (except for PHA staff)</a:t>
            </a:r>
          </a:p>
          <a:p>
            <a:pPr lvl="1"/>
            <a:r>
              <a:rPr lang="en-US" sz="2400" dirty="0"/>
              <a:t>Volunteers are exempt</a:t>
            </a:r>
          </a:p>
        </p:txBody>
      </p:sp>
      <p:pic>
        <p:nvPicPr>
          <p:cNvPr id="4" name="Picture 3">
            <a:extLst>
              <a:ext uri="{FF2B5EF4-FFF2-40B4-BE49-F238E27FC236}">
                <a16:creationId xmlns:a16="http://schemas.microsoft.com/office/drawing/2014/main" id="{5515246F-9C82-DA2A-40A0-27613F974FB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5" name="Picture 2" descr="Image result for hud logo">
            <a:extLst>
              <a:ext uri="{FF2B5EF4-FFF2-40B4-BE49-F238E27FC236}">
                <a16:creationId xmlns:a16="http://schemas.microsoft.com/office/drawing/2014/main" id="{1544318F-D801-5397-B21B-C5C6074F6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569" y="6147823"/>
            <a:ext cx="671915" cy="67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6615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F1B2-1A64-0345-93B2-18A27129ED8E}"/>
              </a:ext>
            </a:extLst>
          </p:cNvPr>
          <p:cNvSpPr>
            <a:spLocks noGrp="1"/>
          </p:cNvSpPr>
          <p:nvPr>
            <p:ph type="title"/>
          </p:nvPr>
        </p:nvSpPr>
        <p:spPr/>
        <p:txBody>
          <a:bodyPr/>
          <a:lstStyle/>
          <a:p>
            <a:r>
              <a:rPr lang="en-US" dirty="0"/>
              <a:t>HOME APPLICABILITY</a:t>
            </a:r>
          </a:p>
        </p:txBody>
      </p:sp>
      <p:sp>
        <p:nvSpPr>
          <p:cNvPr id="3" name="Content Placeholder 2">
            <a:extLst>
              <a:ext uri="{FF2B5EF4-FFF2-40B4-BE49-F238E27FC236}">
                <a16:creationId xmlns:a16="http://schemas.microsoft.com/office/drawing/2014/main" id="{A7FC66FA-D586-D041-835A-D952E8ED69F2}"/>
              </a:ext>
            </a:extLst>
          </p:cNvPr>
          <p:cNvSpPr>
            <a:spLocks noGrp="1"/>
          </p:cNvSpPr>
          <p:nvPr>
            <p:ph idx="1"/>
          </p:nvPr>
        </p:nvSpPr>
        <p:spPr>
          <a:xfrm>
            <a:off x="677334" y="1720645"/>
            <a:ext cx="8596668" cy="4320717"/>
          </a:xfrm>
        </p:spPr>
        <p:txBody>
          <a:bodyPr>
            <a:normAutofit fontScale="92500" lnSpcReduction="10000"/>
          </a:bodyPr>
          <a:lstStyle/>
          <a:p>
            <a:pPr marL="0" indent="0">
              <a:buNone/>
            </a:pPr>
            <a:r>
              <a:rPr lang="en-US" sz="2400" dirty="0"/>
              <a:t>Sec. 286 of the HOME Investment Partnerships Act (Title II </a:t>
            </a:r>
          </a:p>
          <a:p>
            <a:pPr marL="0" indent="0">
              <a:buNone/>
            </a:pPr>
            <a:r>
              <a:rPr lang="en-US" sz="2400" dirty="0"/>
              <a:t>of the Cranston-Gonzalez National Affordable Housing Act). </a:t>
            </a:r>
          </a:p>
          <a:p>
            <a:endParaRPr lang="en-US" sz="2400" dirty="0"/>
          </a:p>
          <a:p>
            <a:pPr lvl="1"/>
            <a:r>
              <a:rPr lang="en-US" sz="2400" dirty="0"/>
              <a:t>DB is applicable to contracts for the construction of affordable housing with 12 or more HOME-assisted units. Applicability depends on how many HOME-assisted units are under the contract; not how many units are in the HOME project. </a:t>
            </a:r>
          </a:p>
          <a:p>
            <a:pPr lvl="2"/>
            <a:r>
              <a:rPr lang="en-US" sz="2400" dirty="0"/>
              <a:t>Soft costs will trigger DB</a:t>
            </a:r>
          </a:p>
          <a:p>
            <a:pPr lvl="2"/>
            <a:r>
              <a:rPr lang="en-US" sz="2400" dirty="0"/>
              <a:t>Once triggered, DB applies to entire project</a:t>
            </a:r>
          </a:p>
          <a:p>
            <a:pPr lvl="2"/>
            <a:r>
              <a:rPr lang="en-US" sz="2400" dirty="0"/>
              <a:t>Sweat equity is exempt</a:t>
            </a:r>
          </a:p>
          <a:p>
            <a:endParaRPr lang="en-US" dirty="0"/>
          </a:p>
        </p:txBody>
      </p:sp>
      <p:pic>
        <p:nvPicPr>
          <p:cNvPr id="4" name="Picture 3">
            <a:extLst>
              <a:ext uri="{FF2B5EF4-FFF2-40B4-BE49-F238E27FC236}">
                <a16:creationId xmlns:a16="http://schemas.microsoft.com/office/drawing/2014/main" id="{177575C6-E646-20F7-BF8B-349331B00D0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5" name="Picture 2" descr="Image result for hud logo">
            <a:extLst>
              <a:ext uri="{FF2B5EF4-FFF2-40B4-BE49-F238E27FC236}">
                <a16:creationId xmlns:a16="http://schemas.microsoft.com/office/drawing/2014/main" id="{D6F966BD-1F32-E259-4616-C34D4B123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719" y="5770321"/>
            <a:ext cx="796392" cy="84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529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081C-2547-F147-4BD5-9852DC54342F}"/>
              </a:ext>
            </a:extLst>
          </p:cNvPr>
          <p:cNvSpPr>
            <a:spLocks noGrp="1"/>
          </p:cNvSpPr>
          <p:nvPr>
            <p:ph type="title"/>
          </p:nvPr>
        </p:nvSpPr>
        <p:spPr/>
        <p:txBody>
          <a:bodyPr/>
          <a:lstStyle/>
          <a:p>
            <a:r>
              <a:rPr lang="en-US" dirty="0"/>
              <a:t>HOME ARP</a:t>
            </a:r>
          </a:p>
        </p:txBody>
      </p:sp>
      <p:sp>
        <p:nvSpPr>
          <p:cNvPr id="3" name="Content Placeholder 2">
            <a:extLst>
              <a:ext uri="{FF2B5EF4-FFF2-40B4-BE49-F238E27FC236}">
                <a16:creationId xmlns:a16="http://schemas.microsoft.com/office/drawing/2014/main" id="{5A32F4B7-7451-9C1B-0503-BB86AFA8A6D8}"/>
              </a:ext>
            </a:extLst>
          </p:cNvPr>
          <p:cNvSpPr>
            <a:spLocks noGrp="1"/>
          </p:cNvSpPr>
          <p:nvPr>
            <p:ph idx="1"/>
          </p:nvPr>
        </p:nvSpPr>
        <p:spPr>
          <a:xfrm>
            <a:off x="677334" y="1629647"/>
            <a:ext cx="9828742" cy="4033734"/>
          </a:xfrm>
        </p:spPr>
        <p:txBody>
          <a:bodyPr>
            <a:normAutofit fontScale="92500" lnSpcReduction="10000"/>
          </a:bodyPr>
          <a:lstStyle/>
          <a:p>
            <a:r>
              <a:rPr lang="en-US" sz="2400" dirty="0"/>
              <a:t>The Ask</a:t>
            </a:r>
          </a:p>
          <a:p>
            <a:pPr lvl="1"/>
            <a:r>
              <a:rPr lang="en-US" sz="2400" dirty="0"/>
              <a:t>Submit Plan</a:t>
            </a:r>
          </a:p>
          <a:p>
            <a:pPr lvl="1"/>
            <a:r>
              <a:rPr lang="en-US" sz="2400" dirty="0"/>
              <a:t>Deadline is March 31, 2023</a:t>
            </a:r>
          </a:p>
          <a:p>
            <a:pPr marL="0" indent="0">
              <a:buNone/>
            </a:pPr>
            <a:endParaRPr lang="en-US" sz="2400" b="1" dirty="0"/>
          </a:p>
          <a:p>
            <a:pPr marL="0" indent="0">
              <a:buNone/>
            </a:pPr>
            <a:r>
              <a:rPr lang="en-US" sz="2400" b="1" dirty="0"/>
              <a:t>WEBINAR November 15</a:t>
            </a:r>
            <a:r>
              <a:rPr lang="en-US" sz="2400" b="1" baseline="30000" dirty="0"/>
              <a:t>th</a:t>
            </a:r>
            <a:r>
              <a:rPr lang="en-US" sz="2400" b="1" dirty="0"/>
              <a:t> 2:00pm – 3:15pm </a:t>
            </a:r>
          </a:p>
          <a:p>
            <a:pPr marL="0" indent="0">
              <a:buNone/>
            </a:pPr>
            <a:r>
              <a:rPr lang="en-US" sz="2400" dirty="0"/>
              <a:t>Understanding the HOME-ARP Allocation Plan Submission Deadline and Fund Reallocations</a:t>
            </a:r>
          </a:p>
          <a:p>
            <a:r>
              <a:rPr lang="en-US" sz="2400" dirty="0">
                <a:hlinkClick r:id="rId2"/>
              </a:rPr>
              <a:t>https://www.hudexchange.info/trainings/courses/office-hours-understanding-the-home-arp-allocation-plan-submission-deadline-and-fund-reallocations</a:t>
            </a:r>
            <a:endParaRPr lang="en-US" sz="2400" dirty="0"/>
          </a:p>
          <a:p>
            <a:pPr lvl="1"/>
            <a:endParaRPr lang="en-US" dirty="0"/>
          </a:p>
        </p:txBody>
      </p:sp>
    </p:spTree>
    <p:extLst>
      <p:ext uri="{BB962C8B-B14F-4D97-AF65-F5344CB8AC3E}">
        <p14:creationId xmlns:p14="http://schemas.microsoft.com/office/powerpoint/2010/main" val="32560530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F7CA-6123-02E2-3C1C-23FB21F1C811}"/>
              </a:ext>
            </a:extLst>
          </p:cNvPr>
          <p:cNvSpPr>
            <a:spLocks noGrp="1"/>
          </p:cNvSpPr>
          <p:nvPr>
            <p:ph type="title"/>
          </p:nvPr>
        </p:nvSpPr>
        <p:spPr/>
        <p:txBody>
          <a:bodyPr/>
          <a:lstStyle/>
          <a:p>
            <a:r>
              <a:rPr lang="en-US" dirty="0"/>
              <a:t>HOME ARP</a:t>
            </a:r>
          </a:p>
        </p:txBody>
      </p:sp>
      <p:sp>
        <p:nvSpPr>
          <p:cNvPr id="3" name="Content Placeholder 2">
            <a:extLst>
              <a:ext uri="{FF2B5EF4-FFF2-40B4-BE49-F238E27FC236}">
                <a16:creationId xmlns:a16="http://schemas.microsoft.com/office/drawing/2014/main" id="{98C201A0-5C97-7021-D007-7BA40B281C53}"/>
              </a:ext>
            </a:extLst>
          </p:cNvPr>
          <p:cNvSpPr>
            <a:spLocks noGrp="1"/>
          </p:cNvSpPr>
          <p:nvPr>
            <p:ph idx="1"/>
          </p:nvPr>
        </p:nvSpPr>
        <p:spPr>
          <a:xfrm>
            <a:off x="677333" y="2160589"/>
            <a:ext cx="9536709" cy="3880773"/>
          </a:xfrm>
        </p:spPr>
        <p:txBody>
          <a:bodyPr>
            <a:normAutofit/>
          </a:bodyPr>
          <a:lstStyle/>
          <a:p>
            <a:r>
              <a:rPr lang="en-US" sz="2400" dirty="0"/>
              <a:t>Notice: CPD-21-10</a:t>
            </a:r>
          </a:p>
          <a:p>
            <a:pPr lvl="1"/>
            <a:r>
              <a:rPr lang="en-US" sz="2400" dirty="0"/>
              <a:t>Requirements for the Use of Funds in the HOME ARP Program</a:t>
            </a:r>
          </a:p>
          <a:p>
            <a:pPr lvl="1"/>
            <a:r>
              <a:rPr lang="en-US" sz="2400" dirty="0">
                <a:hlinkClick r:id="rId2"/>
              </a:rPr>
              <a:t>https://www.hud.gov/sites/dfiles/OCHCO/documents/2021-10cpdn.pdf</a:t>
            </a:r>
            <a:endParaRPr lang="en-US" sz="2400" dirty="0"/>
          </a:p>
          <a:p>
            <a:r>
              <a:rPr lang="en-US" sz="2400" dirty="0"/>
              <a:t>Notice: CPD-22-13 </a:t>
            </a:r>
          </a:p>
          <a:p>
            <a:pPr lvl="1"/>
            <a:r>
              <a:rPr lang="en-US" sz="2400" dirty="0"/>
              <a:t>Submission of Plan and Reallocation of Funds </a:t>
            </a:r>
          </a:p>
          <a:p>
            <a:pPr lvl="1"/>
            <a:r>
              <a:rPr lang="en-US" sz="2400" dirty="0">
                <a:hlinkClick r:id="rId3"/>
              </a:rPr>
              <a:t>https://www.hud.gov/sites/dfiles/OCHCO/documents/2022-13cpdn.pdf</a:t>
            </a:r>
            <a:endParaRPr lang="en-US" sz="2400" dirty="0"/>
          </a:p>
          <a:p>
            <a:pPr lvl="1"/>
            <a:endParaRPr lang="en-US" dirty="0"/>
          </a:p>
        </p:txBody>
      </p:sp>
    </p:spTree>
    <p:extLst>
      <p:ext uri="{BB962C8B-B14F-4D97-AF65-F5344CB8AC3E}">
        <p14:creationId xmlns:p14="http://schemas.microsoft.com/office/powerpoint/2010/main" val="1355197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a:extLst>
              <a:ext uri="{FF2B5EF4-FFF2-40B4-BE49-F238E27FC236}">
                <a16:creationId xmlns:a16="http://schemas.microsoft.com/office/drawing/2014/main" id="{B49CC55D-F007-46C3-8AE2-C9FE5231DFAB}"/>
              </a:ext>
            </a:extLst>
          </p:cNvPr>
          <p:cNvGrpSpPr/>
          <p:nvPr/>
        </p:nvGrpSpPr>
        <p:grpSpPr>
          <a:xfrm>
            <a:off x="5807230" y="2258564"/>
            <a:ext cx="3268433" cy="3100021"/>
            <a:chOff x="3010662" y="2574041"/>
            <a:chExt cx="3122677" cy="2961776"/>
          </a:xfrm>
        </p:grpSpPr>
        <p:grpSp>
          <p:nvGrpSpPr>
            <p:cNvPr id="6" name="그룹 5">
              <a:extLst>
                <a:ext uri="{FF2B5EF4-FFF2-40B4-BE49-F238E27FC236}">
                  <a16:creationId xmlns:a16="http://schemas.microsoft.com/office/drawing/2014/main" id="{99D26771-2F3D-49E1-8519-6324D4A0B3FC}"/>
                </a:ext>
              </a:extLst>
            </p:cNvPr>
            <p:cNvGrpSpPr/>
            <p:nvPr/>
          </p:nvGrpSpPr>
          <p:grpSpPr>
            <a:xfrm rot="5400000">
              <a:off x="4840645" y="3649520"/>
              <a:ext cx="1493486" cy="1091902"/>
              <a:chOff x="4427113" y="2786230"/>
              <a:chExt cx="1493486" cy="1091902"/>
            </a:xfrm>
          </p:grpSpPr>
          <p:sp>
            <p:nvSpPr>
              <p:cNvPr id="17" name="이등변 삼각형 16">
                <a:extLst>
                  <a:ext uri="{FF2B5EF4-FFF2-40B4-BE49-F238E27FC236}">
                    <a16:creationId xmlns:a16="http://schemas.microsoft.com/office/drawing/2014/main" id="{240D7EAE-FDBE-4D57-8D37-300381047EA6}"/>
                  </a:ext>
                </a:extLst>
              </p:cNvPr>
              <p:cNvSpPr/>
              <p:nvPr/>
            </p:nvSpPr>
            <p:spPr>
              <a:xfrm>
                <a:off x="4716322" y="3370579"/>
                <a:ext cx="588762" cy="507553"/>
              </a:xfrm>
              <a:prstGeom prst="triangl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자유형 38">
                <a:extLst>
                  <a:ext uri="{FF2B5EF4-FFF2-40B4-BE49-F238E27FC236}">
                    <a16:creationId xmlns:a16="http://schemas.microsoft.com/office/drawing/2014/main" id="{FCFA4B8D-AF8F-43A9-8877-E5C7C696ED2C}"/>
                  </a:ext>
                </a:extLst>
              </p:cNvPr>
              <p:cNvSpPr/>
              <p:nvPr/>
            </p:nvSpPr>
            <p:spPr>
              <a:xfrm rot="19389113">
                <a:off x="4427113" y="2786230"/>
                <a:ext cx="1493486" cy="934017"/>
              </a:xfrm>
              <a:custGeom>
                <a:avLst/>
                <a:gdLst>
                  <a:gd name="connsiteX0" fmla="*/ 1200348 w 1746461"/>
                  <a:gd name="connsiteY0" fmla="*/ 0 h 1092227"/>
                  <a:gd name="connsiteX1" fmla="*/ 1746461 w 1746461"/>
                  <a:gd name="connsiteY1" fmla="*/ 546114 h 1092227"/>
                  <a:gd name="connsiteX2" fmla="*/ 1200348 w 1746461"/>
                  <a:gd name="connsiteY2" fmla="*/ 1092227 h 1092227"/>
                  <a:gd name="connsiteX3" fmla="*/ 1200348 w 1746461"/>
                  <a:gd name="connsiteY3" fmla="*/ 819170 h 1092227"/>
                  <a:gd name="connsiteX4" fmla="*/ 0 w 1746461"/>
                  <a:gd name="connsiteY4" fmla="*/ 819170 h 1092227"/>
                  <a:gd name="connsiteX5" fmla="*/ 409260 w 1746461"/>
                  <a:gd name="connsiteY5" fmla="*/ 273057 h 1092227"/>
                  <a:gd name="connsiteX6" fmla="*/ 1200348 w 1746461"/>
                  <a:gd name="connsiteY6" fmla="*/ 273057 h 10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6461" h="1092227">
                    <a:moveTo>
                      <a:pt x="1200348" y="0"/>
                    </a:moveTo>
                    <a:lnTo>
                      <a:pt x="1746461" y="546114"/>
                    </a:lnTo>
                    <a:lnTo>
                      <a:pt x="1200348" y="1092227"/>
                    </a:lnTo>
                    <a:lnTo>
                      <a:pt x="1200348" y="819170"/>
                    </a:lnTo>
                    <a:lnTo>
                      <a:pt x="0" y="819170"/>
                    </a:lnTo>
                    <a:lnTo>
                      <a:pt x="409260" y="273057"/>
                    </a:lnTo>
                    <a:lnTo>
                      <a:pt x="1200348" y="2730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 name="그룹 6">
              <a:extLst>
                <a:ext uri="{FF2B5EF4-FFF2-40B4-BE49-F238E27FC236}">
                  <a16:creationId xmlns:a16="http://schemas.microsoft.com/office/drawing/2014/main" id="{FB096101-69EF-4B74-BAF2-60986F8191BD}"/>
                </a:ext>
              </a:extLst>
            </p:cNvPr>
            <p:cNvGrpSpPr/>
            <p:nvPr/>
          </p:nvGrpSpPr>
          <p:grpSpPr>
            <a:xfrm rot="5400000">
              <a:off x="3857647" y="4243124"/>
              <a:ext cx="1091902" cy="1493484"/>
              <a:chOff x="4733154" y="3941394"/>
              <a:chExt cx="1091902" cy="1493484"/>
            </a:xfrm>
          </p:grpSpPr>
          <p:sp>
            <p:nvSpPr>
              <p:cNvPr id="15" name="이등변 삼각형 14">
                <a:extLst>
                  <a:ext uri="{FF2B5EF4-FFF2-40B4-BE49-F238E27FC236}">
                    <a16:creationId xmlns:a16="http://schemas.microsoft.com/office/drawing/2014/main" id="{1AE78BC5-64D6-4E74-883A-2356986773A6}"/>
                  </a:ext>
                </a:extLst>
              </p:cNvPr>
              <p:cNvSpPr/>
              <p:nvPr/>
            </p:nvSpPr>
            <p:spPr>
              <a:xfrm rot="5400000">
                <a:off x="4692550" y="4271206"/>
                <a:ext cx="588761" cy="507553"/>
              </a:xfrm>
              <a:prstGeom prst="triangl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자유형 44">
                <a:extLst>
                  <a:ext uri="{FF2B5EF4-FFF2-40B4-BE49-F238E27FC236}">
                    <a16:creationId xmlns:a16="http://schemas.microsoft.com/office/drawing/2014/main" id="{174A8FF0-FE68-48D3-B14A-D9BEA39DCBD2}"/>
                  </a:ext>
                </a:extLst>
              </p:cNvPr>
              <p:cNvSpPr/>
              <p:nvPr/>
            </p:nvSpPr>
            <p:spPr>
              <a:xfrm rot="3189113">
                <a:off x="4611306" y="4221127"/>
                <a:ext cx="1493484" cy="934017"/>
              </a:xfrm>
              <a:custGeom>
                <a:avLst/>
                <a:gdLst>
                  <a:gd name="connsiteX0" fmla="*/ 1200348 w 1746461"/>
                  <a:gd name="connsiteY0" fmla="*/ 0 h 1092227"/>
                  <a:gd name="connsiteX1" fmla="*/ 1746461 w 1746461"/>
                  <a:gd name="connsiteY1" fmla="*/ 546114 h 1092227"/>
                  <a:gd name="connsiteX2" fmla="*/ 1200348 w 1746461"/>
                  <a:gd name="connsiteY2" fmla="*/ 1092227 h 1092227"/>
                  <a:gd name="connsiteX3" fmla="*/ 1200348 w 1746461"/>
                  <a:gd name="connsiteY3" fmla="*/ 819170 h 1092227"/>
                  <a:gd name="connsiteX4" fmla="*/ 0 w 1746461"/>
                  <a:gd name="connsiteY4" fmla="*/ 819170 h 1092227"/>
                  <a:gd name="connsiteX5" fmla="*/ 409260 w 1746461"/>
                  <a:gd name="connsiteY5" fmla="*/ 273057 h 1092227"/>
                  <a:gd name="connsiteX6" fmla="*/ 1200348 w 1746461"/>
                  <a:gd name="connsiteY6" fmla="*/ 273057 h 10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6461" h="1092227">
                    <a:moveTo>
                      <a:pt x="1200348" y="0"/>
                    </a:moveTo>
                    <a:lnTo>
                      <a:pt x="1746461" y="546114"/>
                    </a:lnTo>
                    <a:lnTo>
                      <a:pt x="1200348" y="1092227"/>
                    </a:lnTo>
                    <a:lnTo>
                      <a:pt x="1200348" y="819170"/>
                    </a:lnTo>
                    <a:lnTo>
                      <a:pt x="0" y="819170"/>
                    </a:lnTo>
                    <a:lnTo>
                      <a:pt x="409260" y="273057"/>
                    </a:lnTo>
                    <a:lnTo>
                      <a:pt x="1200348" y="2730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 name="그룹 7">
              <a:extLst>
                <a:ext uri="{FF2B5EF4-FFF2-40B4-BE49-F238E27FC236}">
                  <a16:creationId xmlns:a16="http://schemas.microsoft.com/office/drawing/2014/main" id="{DFB4D4AB-5465-443C-94A9-7D4CD7963E1E}"/>
                </a:ext>
              </a:extLst>
            </p:cNvPr>
            <p:cNvGrpSpPr/>
            <p:nvPr/>
          </p:nvGrpSpPr>
          <p:grpSpPr>
            <a:xfrm rot="5400000">
              <a:off x="2809870" y="3356239"/>
              <a:ext cx="1493486" cy="1091902"/>
              <a:chOff x="3214215" y="4268203"/>
              <a:chExt cx="1493486" cy="1091902"/>
            </a:xfrm>
          </p:grpSpPr>
          <p:sp>
            <p:nvSpPr>
              <p:cNvPr id="13" name="이등변 삼각형 12">
                <a:extLst>
                  <a:ext uri="{FF2B5EF4-FFF2-40B4-BE49-F238E27FC236}">
                    <a16:creationId xmlns:a16="http://schemas.microsoft.com/office/drawing/2014/main" id="{7ABCA687-327F-42F4-A8DE-AD8DE2343291}"/>
                  </a:ext>
                </a:extLst>
              </p:cNvPr>
              <p:cNvSpPr/>
              <p:nvPr/>
            </p:nvSpPr>
            <p:spPr>
              <a:xfrm flipH="1" flipV="1">
                <a:off x="3829730" y="4268203"/>
                <a:ext cx="588762" cy="507553"/>
              </a:xfrm>
              <a:prstGeom prst="triangle">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자유형 49">
                <a:extLst>
                  <a:ext uri="{FF2B5EF4-FFF2-40B4-BE49-F238E27FC236}">
                    <a16:creationId xmlns:a16="http://schemas.microsoft.com/office/drawing/2014/main" id="{004E0D57-A117-4CF5-BD89-B51CC42FA02E}"/>
                  </a:ext>
                </a:extLst>
              </p:cNvPr>
              <p:cNvSpPr/>
              <p:nvPr/>
            </p:nvSpPr>
            <p:spPr>
              <a:xfrm rot="19389113" flipH="1" flipV="1">
                <a:off x="3214215" y="4426088"/>
                <a:ext cx="1493486" cy="934017"/>
              </a:xfrm>
              <a:custGeom>
                <a:avLst/>
                <a:gdLst>
                  <a:gd name="connsiteX0" fmla="*/ 1200348 w 1746461"/>
                  <a:gd name="connsiteY0" fmla="*/ 0 h 1092227"/>
                  <a:gd name="connsiteX1" fmla="*/ 1746461 w 1746461"/>
                  <a:gd name="connsiteY1" fmla="*/ 546114 h 1092227"/>
                  <a:gd name="connsiteX2" fmla="*/ 1200348 w 1746461"/>
                  <a:gd name="connsiteY2" fmla="*/ 1092227 h 1092227"/>
                  <a:gd name="connsiteX3" fmla="*/ 1200348 w 1746461"/>
                  <a:gd name="connsiteY3" fmla="*/ 819170 h 1092227"/>
                  <a:gd name="connsiteX4" fmla="*/ 0 w 1746461"/>
                  <a:gd name="connsiteY4" fmla="*/ 819170 h 1092227"/>
                  <a:gd name="connsiteX5" fmla="*/ 409260 w 1746461"/>
                  <a:gd name="connsiteY5" fmla="*/ 273057 h 1092227"/>
                  <a:gd name="connsiteX6" fmla="*/ 1200348 w 1746461"/>
                  <a:gd name="connsiteY6" fmla="*/ 273057 h 10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6461" h="1092227">
                    <a:moveTo>
                      <a:pt x="1200348" y="0"/>
                    </a:moveTo>
                    <a:lnTo>
                      <a:pt x="1746461" y="546114"/>
                    </a:lnTo>
                    <a:lnTo>
                      <a:pt x="1200348" y="1092227"/>
                    </a:lnTo>
                    <a:lnTo>
                      <a:pt x="1200348" y="819170"/>
                    </a:lnTo>
                    <a:lnTo>
                      <a:pt x="0" y="819170"/>
                    </a:lnTo>
                    <a:lnTo>
                      <a:pt x="409260" y="273057"/>
                    </a:lnTo>
                    <a:lnTo>
                      <a:pt x="1200348" y="27305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 name="그룹 8">
              <a:extLst>
                <a:ext uri="{FF2B5EF4-FFF2-40B4-BE49-F238E27FC236}">
                  <a16:creationId xmlns:a16="http://schemas.microsoft.com/office/drawing/2014/main" id="{615999F6-0314-49E5-9A0C-454283630FB7}"/>
                </a:ext>
              </a:extLst>
            </p:cNvPr>
            <p:cNvGrpSpPr/>
            <p:nvPr/>
          </p:nvGrpSpPr>
          <p:grpSpPr>
            <a:xfrm rot="5400000">
              <a:off x="4186657" y="2373251"/>
              <a:ext cx="1091903" cy="1493484"/>
              <a:chOff x="3309757" y="2690432"/>
              <a:chExt cx="1091903" cy="1493484"/>
            </a:xfrm>
          </p:grpSpPr>
          <p:sp>
            <p:nvSpPr>
              <p:cNvPr id="11" name="이등변 삼각형 10">
                <a:extLst>
                  <a:ext uri="{FF2B5EF4-FFF2-40B4-BE49-F238E27FC236}">
                    <a16:creationId xmlns:a16="http://schemas.microsoft.com/office/drawing/2014/main" id="{E46D1F7D-B3F8-430E-92AE-4FC8C86897C9}"/>
                  </a:ext>
                </a:extLst>
              </p:cNvPr>
              <p:cNvSpPr/>
              <p:nvPr/>
            </p:nvSpPr>
            <p:spPr>
              <a:xfrm rot="5400000" flipH="1" flipV="1">
                <a:off x="3853503" y="3346549"/>
                <a:ext cx="588761" cy="507553"/>
              </a:xfrm>
              <a:prstGeom prst="triangle">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자유형 53">
                <a:extLst>
                  <a:ext uri="{FF2B5EF4-FFF2-40B4-BE49-F238E27FC236}">
                    <a16:creationId xmlns:a16="http://schemas.microsoft.com/office/drawing/2014/main" id="{02D9355B-8DB7-4958-A73C-FD512A14C0B4}"/>
                  </a:ext>
                </a:extLst>
              </p:cNvPr>
              <p:cNvSpPr/>
              <p:nvPr/>
            </p:nvSpPr>
            <p:spPr>
              <a:xfrm rot="3189113" flipH="1" flipV="1">
                <a:off x="3030024" y="2970165"/>
                <a:ext cx="1493484" cy="934017"/>
              </a:xfrm>
              <a:custGeom>
                <a:avLst/>
                <a:gdLst>
                  <a:gd name="connsiteX0" fmla="*/ 1200348 w 1746461"/>
                  <a:gd name="connsiteY0" fmla="*/ 0 h 1092227"/>
                  <a:gd name="connsiteX1" fmla="*/ 1746461 w 1746461"/>
                  <a:gd name="connsiteY1" fmla="*/ 546114 h 1092227"/>
                  <a:gd name="connsiteX2" fmla="*/ 1200348 w 1746461"/>
                  <a:gd name="connsiteY2" fmla="*/ 1092227 h 1092227"/>
                  <a:gd name="connsiteX3" fmla="*/ 1200348 w 1746461"/>
                  <a:gd name="connsiteY3" fmla="*/ 819170 h 1092227"/>
                  <a:gd name="connsiteX4" fmla="*/ 0 w 1746461"/>
                  <a:gd name="connsiteY4" fmla="*/ 819170 h 1092227"/>
                  <a:gd name="connsiteX5" fmla="*/ 409260 w 1746461"/>
                  <a:gd name="connsiteY5" fmla="*/ 273057 h 1092227"/>
                  <a:gd name="connsiteX6" fmla="*/ 1200348 w 1746461"/>
                  <a:gd name="connsiteY6" fmla="*/ 273057 h 10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6461" h="1092227">
                    <a:moveTo>
                      <a:pt x="1200348" y="0"/>
                    </a:moveTo>
                    <a:lnTo>
                      <a:pt x="1746461" y="546114"/>
                    </a:lnTo>
                    <a:lnTo>
                      <a:pt x="1200348" y="1092227"/>
                    </a:lnTo>
                    <a:lnTo>
                      <a:pt x="1200348" y="819170"/>
                    </a:lnTo>
                    <a:lnTo>
                      <a:pt x="0" y="819170"/>
                    </a:lnTo>
                    <a:lnTo>
                      <a:pt x="409260" y="273057"/>
                    </a:lnTo>
                    <a:lnTo>
                      <a:pt x="1200348" y="27305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0" name="직사각형 22">
            <a:extLst>
              <a:ext uri="{FF2B5EF4-FFF2-40B4-BE49-F238E27FC236}">
                <a16:creationId xmlns:a16="http://schemas.microsoft.com/office/drawing/2014/main" id="{1822C667-6318-4AA2-A8AC-1A6255700877}"/>
              </a:ext>
            </a:extLst>
          </p:cNvPr>
          <p:cNvSpPr>
            <a:spLocks noChangeArrowheads="1"/>
          </p:cNvSpPr>
          <p:nvPr/>
        </p:nvSpPr>
        <p:spPr bwMode="auto">
          <a:xfrm>
            <a:off x="8382128" y="1272912"/>
            <a:ext cx="2585707" cy="523220"/>
          </a:xfrm>
          <a:prstGeom prst="rect">
            <a:avLst/>
          </a:prstGeom>
          <a:noFill/>
        </p:spPr>
        <p:txBody>
          <a:bodyPr wrap="square" rtlCol="0" anchor="ctr">
            <a:spAutoFit/>
          </a:bodyPr>
          <a:lstStyle/>
          <a:p>
            <a:pPr fontAlgn="base"/>
            <a:r>
              <a:rPr lang="en-US" altLang="ko" sz="2800" dirty="0">
                <a:ln>
                  <a:solidFill>
                    <a:schemeClr val="accent1">
                      <a:alpha val="0"/>
                    </a:schemeClr>
                  </a:solidFill>
                </a:ln>
                <a:latin typeface="+mj-lt"/>
                <a:ea typeface="맑은 고딕" panose="020B0503020000020004" pitchFamily="50" charset="-127"/>
              </a:rPr>
              <a:t>Building</a:t>
            </a:r>
            <a:endParaRPr lang="en-US" altLang="ko-KR" sz="2800" dirty="0">
              <a:ln>
                <a:solidFill>
                  <a:schemeClr val="accent1">
                    <a:alpha val="0"/>
                  </a:schemeClr>
                </a:solidFill>
              </a:ln>
              <a:latin typeface="+mj-lt"/>
              <a:ea typeface="맑은 고딕" panose="020B0503020000020004" pitchFamily="50" charset="-127"/>
            </a:endParaRPr>
          </a:p>
        </p:txBody>
      </p:sp>
      <p:sp>
        <p:nvSpPr>
          <p:cNvPr id="21" name="직사각형 22">
            <a:extLst>
              <a:ext uri="{FF2B5EF4-FFF2-40B4-BE49-F238E27FC236}">
                <a16:creationId xmlns:a16="http://schemas.microsoft.com/office/drawing/2014/main" id="{2EF78EEC-A543-4CE0-80EE-B95F8C97440A}"/>
              </a:ext>
            </a:extLst>
          </p:cNvPr>
          <p:cNvSpPr>
            <a:spLocks noChangeArrowheads="1"/>
          </p:cNvSpPr>
          <p:nvPr/>
        </p:nvSpPr>
        <p:spPr bwMode="auto">
          <a:xfrm flipH="1">
            <a:off x="8344133" y="1879106"/>
            <a:ext cx="2419923" cy="938719"/>
          </a:xfrm>
          <a:prstGeom prst="rect">
            <a:avLst/>
          </a:prstGeom>
        </p:spPr>
        <p:txBody>
          <a:bodyPr wrap="square">
            <a:spAutoFit/>
          </a:bodyPr>
          <a:lstStyle/>
          <a:p>
            <a:r>
              <a:rPr lang="en-US" altLang="ko-KR" sz="1100" dirty="0">
                <a:solidFill>
                  <a:schemeClr val="tx1">
                    <a:lumMod val="75000"/>
                    <a:lumOff val="25000"/>
                  </a:schemeClr>
                </a:solidFill>
              </a:rPr>
              <a:t>Apartment buildings greater than 4 stories, Sheltered enclosures for the purpose of housing persons, machinery, or equipment, Commercial Buildings </a:t>
            </a:r>
          </a:p>
        </p:txBody>
      </p:sp>
      <p:sp>
        <p:nvSpPr>
          <p:cNvPr id="23" name="직사각형 22">
            <a:extLst>
              <a:ext uri="{FF2B5EF4-FFF2-40B4-BE49-F238E27FC236}">
                <a16:creationId xmlns:a16="http://schemas.microsoft.com/office/drawing/2014/main" id="{60A785EC-7EB2-4E87-B23A-238E53DC65D0}"/>
              </a:ext>
            </a:extLst>
          </p:cNvPr>
          <p:cNvSpPr>
            <a:spLocks noChangeArrowheads="1"/>
          </p:cNvSpPr>
          <p:nvPr/>
        </p:nvSpPr>
        <p:spPr bwMode="auto">
          <a:xfrm>
            <a:off x="9265289" y="3741638"/>
            <a:ext cx="2585707" cy="523220"/>
          </a:xfrm>
          <a:prstGeom prst="rect">
            <a:avLst/>
          </a:prstGeom>
          <a:noFill/>
        </p:spPr>
        <p:txBody>
          <a:bodyPr wrap="square" rtlCol="0" anchor="ctr">
            <a:spAutoFit/>
          </a:bodyPr>
          <a:lstStyle/>
          <a:p>
            <a:pPr fontAlgn="base">
              <a:defRPr/>
            </a:pPr>
            <a:r>
              <a:rPr lang="en-US" altLang="ko" sz="2800" dirty="0">
                <a:ln>
                  <a:solidFill>
                    <a:schemeClr val="accent1">
                      <a:alpha val="0"/>
                    </a:schemeClr>
                  </a:solidFill>
                </a:ln>
                <a:solidFill>
                  <a:schemeClr val="accent1"/>
                </a:solidFill>
                <a:latin typeface="+mj-lt"/>
                <a:ea typeface="맑은 고딕" panose="020B0503020000020004" pitchFamily="50" charset="-127"/>
              </a:rPr>
              <a:t>Heavy</a:t>
            </a:r>
            <a:endParaRPr lang="en-US" altLang="ko-KR" sz="2800" dirty="0">
              <a:ln>
                <a:solidFill>
                  <a:schemeClr val="accent1">
                    <a:alpha val="0"/>
                  </a:schemeClr>
                </a:solidFill>
              </a:ln>
              <a:solidFill>
                <a:schemeClr val="accent1"/>
              </a:solidFill>
              <a:latin typeface="+mj-lt"/>
              <a:ea typeface="맑은 고딕" panose="020B0503020000020004" pitchFamily="50" charset="-127"/>
            </a:endParaRPr>
          </a:p>
        </p:txBody>
      </p:sp>
      <p:sp>
        <p:nvSpPr>
          <p:cNvPr id="24" name="직사각형 22">
            <a:extLst>
              <a:ext uri="{FF2B5EF4-FFF2-40B4-BE49-F238E27FC236}">
                <a16:creationId xmlns:a16="http://schemas.microsoft.com/office/drawing/2014/main" id="{388E69B9-D333-4F39-BC75-96B4725E2C0B}"/>
              </a:ext>
            </a:extLst>
          </p:cNvPr>
          <p:cNvSpPr>
            <a:spLocks noChangeArrowheads="1"/>
          </p:cNvSpPr>
          <p:nvPr/>
        </p:nvSpPr>
        <p:spPr bwMode="auto">
          <a:xfrm flipH="1">
            <a:off x="9265288" y="4251715"/>
            <a:ext cx="2396827" cy="769441"/>
          </a:xfrm>
          <a:prstGeom prst="rect">
            <a:avLst/>
          </a:prstGeom>
        </p:spPr>
        <p:txBody>
          <a:bodyPr wrap="square">
            <a:spAutoFit/>
          </a:bodyPr>
          <a:lstStyle/>
          <a:p>
            <a:r>
              <a:rPr lang="en-US" altLang="ko-KR" sz="1100" dirty="0">
                <a:solidFill>
                  <a:schemeClr val="tx1">
                    <a:lumMod val="75000"/>
                    <a:lumOff val="25000"/>
                  </a:schemeClr>
                </a:solidFill>
              </a:rPr>
              <a:t>Projects which don’t fall into any other category, Dredging, Water &amp; Sewer Lines, Parks and Playgrounds, Flood Control</a:t>
            </a:r>
          </a:p>
        </p:txBody>
      </p:sp>
      <p:sp>
        <p:nvSpPr>
          <p:cNvPr id="26" name="직사각형 22">
            <a:extLst>
              <a:ext uri="{FF2B5EF4-FFF2-40B4-BE49-F238E27FC236}">
                <a16:creationId xmlns:a16="http://schemas.microsoft.com/office/drawing/2014/main" id="{AA9A0754-EF35-41D1-A196-4B834E5C82CB}"/>
              </a:ext>
            </a:extLst>
          </p:cNvPr>
          <p:cNvSpPr>
            <a:spLocks noChangeArrowheads="1"/>
          </p:cNvSpPr>
          <p:nvPr/>
        </p:nvSpPr>
        <p:spPr bwMode="auto">
          <a:xfrm>
            <a:off x="4104264" y="1689200"/>
            <a:ext cx="2494937" cy="523220"/>
          </a:xfrm>
          <a:prstGeom prst="rect">
            <a:avLst/>
          </a:prstGeom>
          <a:noFill/>
        </p:spPr>
        <p:txBody>
          <a:bodyPr wrap="square" rtlCol="0" anchor="ctr">
            <a:spAutoFit/>
          </a:bodyPr>
          <a:lstStyle/>
          <a:p>
            <a:pPr fontAlgn="base"/>
            <a:r>
              <a:rPr lang="en-US" altLang="ko" sz="2800" dirty="0">
                <a:ln>
                  <a:solidFill>
                    <a:schemeClr val="accent1">
                      <a:alpha val="0"/>
                    </a:schemeClr>
                  </a:solidFill>
                </a:ln>
                <a:solidFill>
                  <a:schemeClr val="tx2"/>
                </a:solidFill>
                <a:latin typeface="+mj-lt"/>
                <a:ea typeface="맑은 고딕" panose="020B0503020000020004" pitchFamily="50" charset="-127"/>
              </a:rPr>
              <a:t>Residential </a:t>
            </a:r>
            <a:endParaRPr lang="en-US" altLang="ko-KR" sz="2800" dirty="0">
              <a:ln>
                <a:solidFill>
                  <a:schemeClr val="accent1">
                    <a:alpha val="0"/>
                  </a:schemeClr>
                </a:solidFill>
              </a:ln>
              <a:solidFill>
                <a:schemeClr val="tx2"/>
              </a:solidFill>
              <a:latin typeface="+mj-lt"/>
              <a:ea typeface="맑은 고딕" panose="020B0503020000020004" pitchFamily="50" charset="-127"/>
            </a:endParaRPr>
          </a:p>
        </p:txBody>
      </p:sp>
      <p:sp>
        <p:nvSpPr>
          <p:cNvPr id="27" name="직사각형 22">
            <a:extLst>
              <a:ext uri="{FF2B5EF4-FFF2-40B4-BE49-F238E27FC236}">
                <a16:creationId xmlns:a16="http://schemas.microsoft.com/office/drawing/2014/main" id="{33C0EC5A-06AA-4927-AD78-7251CDC749F5}"/>
              </a:ext>
            </a:extLst>
          </p:cNvPr>
          <p:cNvSpPr>
            <a:spLocks noChangeArrowheads="1"/>
          </p:cNvSpPr>
          <p:nvPr/>
        </p:nvSpPr>
        <p:spPr bwMode="auto">
          <a:xfrm flipH="1">
            <a:off x="4104263" y="2353065"/>
            <a:ext cx="2388567" cy="600164"/>
          </a:xfrm>
          <a:prstGeom prst="rect">
            <a:avLst/>
          </a:prstGeom>
        </p:spPr>
        <p:txBody>
          <a:bodyPr wrap="square">
            <a:spAutoFit/>
          </a:bodyPr>
          <a:lstStyle/>
          <a:p>
            <a:r>
              <a:rPr lang="en-US" altLang="ko-KR" sz="1100" dirty="0">
                <a:solidFill>
                  <a:schemeClr val="tx1">
                    <a:lumMod val="75000"/>
                    <a:lumOff val="25000"/>
                  </a:schemeClr>
                </a:solidFill>
              </a:rPr>
              <a:t>Single family houses, townhouses, Apartment buildings 4 stories or less</a:t>
            </a:r>
          </a:p>
        </p:txBody>
      </p:sp>
      <p:sp>
        <p:nvSpPr>
          <p:cNvPr id="29" name="직사각형 22">
            <a:extLst>
              <a:ext uri="{FF2B5EF4-FFF2-40B4-BE49-F238E27FC236}">
                <a16:creationId xmlns:a16="http://schemas.microsoft.com/office/drawing/2014/main" id="{866AA44C-A15A-43F3-88AB-0B986C2267A2}"/>
              </a:ext>
            </a:extLst>
          </p:cNvPr>
          <p:cNvSpPr>
            <a:spLocks noChangeArrowheads="1"/>
          </p:cNvSpPr>
          <p:nvPr/>
        </p:nvSpPr>
        <p:spPr bwMode="auto">
          <a:xfrm>
            <a:off x="3801101" y="4885247"/>
            <a:ext cx="2494937" cy="523220"/>
          </a:xfrm>
          <a:prstGeom prst="rect">
            <a:avLst/>
          </a:prstGeom>
          <a:noFill/>
        </p:spPr>
        <p:txBody>
          <a:bodyPr wrap="square" rtlCol="0" anchor="ctr">
            <a:spAutoFit/>
          </a:bodyPr>
          <a:lstStyle/>
          <a:p>
            <a:pPr fontAlgn="base"/>
            <a:r>
              <a:rPr lang="en-US" altLang="ko" sz="2800" dirty="0">
                <a:ln>
                  <a:solidFill>
                    <a:schemeClr val="accent1">
                      <a:alpha val="0"/>
                    </a:schemeClr>
                  </a:solidFill>
                </a:ln>
                <a:solidFill>
                  <a:schemeClr val="accent2"/>
                </a:solidFill>
                <a:latin typeface="+mj-lt"/>
                <a:ea typeface="맑은 고딕" panose="020B0503020000020004" pitchFamily="50" charset="-127"/>
              </a:rPr>
              <a:t>Highway</a:t>
            </a:r>
            <a:endParaRPr lang="en-US" altLang="ko-KR" sz="2800" dirty="0">
              <a:ln>
                <a:solidFill>
                  <a:schemeClr val="accent1">
                    <a:alpha val="0"/>
                  </a:schemeClr>
                </a:solidFill>
              </a:ln>
              <a:solidFill>
                <a:schemeClr val="accent2"/>
              </a:solidFill>
              <a:latin typeface="+mj-lt"/>
              <a:ea typeface="맑은 고딕" panose="020B0503020000020004" pitchFamily="50" charset="-127"/>
            </a:endParaRPr>
          </a:p>
        </p:txBody>
      </p:sp>
      <p:sp>
        <p:nvSpPr>
          <p:cNvPr id="30" name="직사각형 22">
            <a:extLst>
              <a:ext uri="{FF2B5EF4-FFF2-40B4-BE49-F238E27FC236}">
                <a16:creationId xmlns:a16="http://schemas.microsoft.com/office/drawing/2014/main" id="{CDAD87FC-9C95-4703-8A0F-1D11A5ED8778}"/>
              </a:ext>
            </a:extLst>
          </p:cNvPr>
          <p:cNvSpPr>
            <a:spLocks noChangeArrowheads="1"/>
          </p:cNvSpPr>
          <p:nvPr/>
        </p:nvSpPr>
        <p:spPr bwMode="auto">
          <a:xfrm flipH="1">
            <a:off x="3801101" y="5507528"/>
            <a:ext cx="2427767" cy="769441"/>
          </a:xfrm>
          <a:prstGeom prst="rect">
            <a:avLst/>
          </a:prstGeom>
        </p:spPr>
        <p:txBody>
          <a:bodyPr wrap="square">
            <a:spAutoFit/>
          </a:bodyPr>
          <a:lstStyle/>
          <a:p>
            <a:r>
              <a:rPr lang="en-US" altLang="ko-KR" sz="1100" dirty="0">
                <a:solidFill>
                  <a:schemeClr val="tx1">
                    <a:lumMod val="75000"/>
                    <a:lumOff val="25000"/>
                  </a:schemeClr>
                </a:solidFill>
              </a:rPr>
              <a:t>Roads, Highways, Sidewalks, Parking areas, Other paving work not incidental to other construction </a:t>
            </a:r>
          </a:p>
        </p:txBody>
      </p:sp>
      <p:grpSp>
        <p:nvGrpSpPr>
          <p:cNvPr id="47" name="그룹 46">
            <a:extLst>
              <a:ext uri="{FF2B5EF4-FFF2-40B4-BE49-F238E27FC236}">
                <a16:creationId xmlns:a16="http://schemas.microsoft.com/office/drawing/2014/main" id="{78863278-3B58-4992-A8FF-43D81EE1344B}"/>
              </a:ext>
            </a:extLst>
          </p:cNvPr>
          <p:cNvGrpSpPr/>
          <p:nvPr/>
        </p:nvGrpSpPr>
        <p:grpSpPr>
          <a:xfrm>
            <a:off x="7152021" y="3546999"/>
            <a:ext cx="567665" cy="532133"/>
            <a:chOff x="4615977" y="3762770"/>
            <a:chExt cx="911783" cy="854711"/>
          </a:xfrm>
          <a:solidFill>
            <a:schemeClr val="bg1">
              <a:lumMod val="85000"/>
            </a:schemeClr>
          </a:solidFill>
        </p:grpSpPr>
        <p:sp>
          <p:nvSpPr>
            <p:cNvPr id="48" name="Freeform 55">
              <a:extLst>
                <a:ext uri="{FF2B5EF4-FFF2-40B4-BE49-F238E27FC236}">
                  <a16:creationId xmlns:a16="http://schemas.microsoft.com/office/drawing/2014/main" id="{E2F58F6F-CF76-43BE-B97B-F6536A36BC84}"/>
                </a:ext>
              </a:extLst>
            </p:cNvPr>
            <p:cNvSpPr>
              <a:spLocks noEditPoints="1"/>
            </p:cNvSpPr>
            <p:nvPr/>
          </p:nvSpPr>
          <p:spPr bwMode="auto">
            <a:xfrm>
              <a:off x="5120233" y="3762770"/>
              <a:ext cx="407527" cy="854711"/>
            </a:xfrm>
            <a:custGeom>
              <a:avLst/>
              <a:gdLst>
                <a:gd name="T0" fmla="*/ 358 w 372"/>
                <a:gd name="T1" fmla="*/ 783 h 783"/>
                <a:gd name="T2" fmla="*/ 14 w 372"/>
                <a:gd name="T3" fmla="*/ 783 h 783"/>
                <a:gd name="T4" fmla="*/ 0 w 372"/>
                <a:gd name="T5" fmla="*/ 769 h 783"/>
                <a:gd name="T6" fmla="*/ 0 w 372"/>
                <a:gd name="T7" fmla="*/ 15 h 783"/>
                <a:gd name="T8" fmla="*/ 7 w 372"/>
                <a:gd name="T9" fmla="*/ 3 h 783"/>
                <a:gd name="T10" fmla="*/ 21 w 372"/>
                <a:gd name="T11" fmla="*/ 2 h 783"/>
                <a:gd name="T12" fmla="*/ 365 w 372"/>
                <a:gd name="T13" fmla="*/ 181 h 783"/>
                <a:gd name="T14" fmla="*/ 372 w 372"/>
                <a:gd name="T15" fmla="*/ 193 h 783"/>
                <a:gd name="T16" fmla="*/ 372 w 372"/>
                <a:gd name="T17" fmla="*/ 769 h 783"/>
                <a:gd name="T18" fmla="*/ 358 w 372"/>
                <a:gd name="T19" fmla="*/ 783 h 783"/>
                <a:gd name="T20" fmla="*/ 28 w 372"/>
                <a:gd name="T21" fmla="*/ 755 h 783"/>
                <a:gd name="T22" fmla="*/ 344 w 372"/>
                <a:gd name="T23" fmla="*/ 755 h 783"/>
                <a:gd name="T24" fmla="*/ 344 w 372"/>
                <a:gd name="T25" fmla="*/ 202 h 783"/>
                <a:gd name="T26" fmla="*/ 28 w 372"/>
                <a:gd name="T27" fmla="*/ 38 h 783"/>
                <a:gd name="T28" fmla="*/ 28 w 372"/>
                <a:gd name="T29" fmla="*/ 755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 h="783">
                  <a:moveTo>
                    <a:pt x="358" y="783"/>
                  </a:moveTo>
                  <a:cubicBezTo>
                    <a:pt x="14" y="783"/>
                    <a:pt x="14" y="783"/>
                    <a:pt x="14" y="783"/>
                  </a:cubicBezTo>
                  <a:cubicBezTo>
                    <a:pt x="7" y="783"/>
                    <a:pt x="0" y="777"/>
                    <a:pt x="0" y="769"/>
                  </a:cubicBezTo>
                  <a:cubicBezTo>
                    <a:pt x="0" y="15"/>
                    <a:pt x="0" y="15"/>
                    <a:pt x="0" y="15"/>
                  </a:cubicBezTo>
                  <a:cubicBezTo>
                    <a:pt x="0" y="10"/>
                    <a:pt x="3" y="5"/>
                    <a:pt x="7" y="3"/>
                  </a:cubicBezTo>
                  <a:cubicBezTo>
                    <a:pt x="11" y="0"/>
                    <a:pt x="16" y="0"/>
                    <a:pt x="21" y="2"/>
                  </a:cubicBezTo>
                  <a:cubicBezTo>
                    <a:pt x="365" y="181"/>
                    <a:pt x="365" y="181"/>
                    <a:pt x="365" y="181"/>
                  </a:cubicBezTo>
                  <a:cubicBezTo>
                    <a:pt x="369" y="183"/>
                    <a:pt x="372" y="188"/>
                    <a:pt x="372" y="193"/>
                  </a:cubicBezTo>
                  <a:cubicBezTo>
                    <a:pt x="372" y="769"/>
                    <a:pt x="372" y="769"/>
                    <a:pt x="372" y="769"/>
                  </a:cubicBezTo>
                  <a:cubicBezTo>
                    <a:pt x="372" y="777"/>
                    <a:pt x="366" y="783"/>
                    <a:pt x="358" y="783"/>
                  </a:cubicBezTo>
                  <a:close/>
                  <a:moveTo>
                    <a:pt x="28" y="755"/>
                  </a:moveTo>
                  <a:cubicBezTo>
                    <a:pt x="344" y="755"/>
                    <a:pt x="344" y="755"/>
                    <a:pt x="344" y="755"/>
                  </a:cubicBezTo>
                  <a:cubicBezTo>
                    <a:pt x="344" y="202"/>
                    <a:pt x="344" y="202"/>
                    <a:pt x="344" y="202"/>
                  </a:cubicBezTo>
                  <a:cubicBezTo>
                    <a:pt x="28" y="38"/>
                    <a:pt x="28" y="38"/>
                    <a:pt x="28" y="38"/>
                  </a:cubicBezTo>
                  <a:lnTo>
                    <a:pt x="28" y="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Rectangle 56">
              <a:extLst>
                <a:ext uri="{FF2B5EF4-FFF2-40B4-BE49-F238E27FC236}">
                  <a16:creationId xmlns:a16="http://schemas.microsoft.com/office/drawing/2014/main" id="{976B1035-9C08-4B06-B794-0EB2311E46EB}"/>
                </a:ext>
              </a:extLst>
            </p:cNvPr>
            <p:cNvSpPr>
              <a:spLocks noChangeArrowheads="1"/>
            </p:cNvSpPr>
            <p:nvPr/>
          </p:nvSpPr>
          <p:spPr bwMode="auto">
            <a:xfrm>
              <a:off x="4714291" y="4041859"/>
              <a:ext cx="45986" cy="2632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Rectangle 57">
              <a:extLst>
                <a:ext uri="{FF2B5EF4-FFF2-40B4-BE49-F238E27FC236}">
                  <a16:creationId xmlns:a16="http://schemas.microsoft.com/office/drawing/2014/main" id="{F211EB4E-536B-49D2-AA20-EBDF787B1087}"/>
                </a:ext>
              </a:extLst>
            </p:cNvPr>
            <p:cNvSpPr>
              <a:spLocks noChangeArrowheads="1"/>
            </p:cNvSpPr>
            <p:nvPr/>
          </p:nvSpPr>
          <p:spPr bwMode="auto">
            <a:xfrm>
              <a:off x="4811020" y="3997459"/>
              <a:ext cx="47571" cy="3076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Rectangle 58">
              <a:extLst>
                <a:ext uri="{FF2B5EF4-FFF2-40B4-BE49-F238E27FC236}">
                  <a16:creationId xmlns:a16="http://schemas.microsoft.com/office/drawing/2014/main" id="{29D2C33D-2630-4EFA-AF85-50187F03AB6F}"/>
                </a:ext>
              </a:extLst>
            </p:cNvPr>
            <p:cNvSpPr>
              <a:spLocks noChangeArrowheads="1"/>
            </p:cNvSpPr>
            <p:nvPr/>
          </p:nvSpPr>
          <p:spPr bwMode="auto">
            <a:xfrm>
              <a:off x="4909334" y="3956230"/>
              <a:ext cx="45986" cy="348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Rectangle 59">
              <a:extLst>
                <a:ext uri="{FF2B5EF4-FFF2-40B4-BE49-F238E27FC236}">
                  <a16:creationId xmlns:a16="http://schemas.microsoft.com/office/drawing/2014/main" id="{F973E5A3-5B1D-447A-B393-D05F1F848873}"/>
                </a:ext>
              </a:extLst>
            </p:cNvPr>
            <p:cNvSpPr>
              <a:spLocks noChangeArrowheads="1"/>
            </p:cNvSpPr>
            <p:nvPr/>
          </p:nvSpPr>
          <p:spPr bwMode="auto">
            <a:xfrm>
              <a:off x="4836391" y="4416093"/>
              <a:ext cx="95143" cy="185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3" name="Rectangle 60">
              <a:extLst>
                <a:ext uri="{FF2B5EF4-FFF2-40B4-BE49-F238E27FC236}">
                  <a16:creationId xmlns:a16="http://schemas.microsoft.com/office/drawing/2014/main" id="{52138260-C125-46EE-A7DE-7B63843F78AB}"/>
                </a:ext>
              </a:extLst>
            </p:cNvPr>
            <p:cNvSpPr>
              <a:spLocks noChangeArrowheads="1"/>
            </p:cNvSpPr>
            <p:nvPr/>
          </p:nvSpPr>
          <p:spPr bwMode="auto">
            <a:xfrm>
              <a:off x="5006062" y="3921344"/>
              <a:ext cx="45986" cy="3837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4" name="Rectangle 61">
              <a:extLst>
                <a:ext uri="{FF2B5EF4-FFF2-40B4-BE49-F238E27FC236}">
                  <a16:creationId xmlns:a16="http://schemas.microsoft.com/office/drawing/2014/main" id="{1845D3FE-D98F-4A85-B4BC-D63986BAF42B}"/>
                </a:ext>
              </a:extLst>
            </p:cNvPr>
            <p:cNvSpPr>
              <a:spLocks noChangeArrowheads="1"/>
            </p:cNvSpPr>
            <p:nvPr/>
          </p:nvSpPr>
          <p:spPr bwMode="auto">
            <a:xfrm>
              <a:off x="5412003" y="4041859"/>
              <a:ext cx="33300" cy="2632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Rectangle 62">
              <a:extLst>
                <a:ext uri="{FF2B5EF4-FFF2-40B4-BE49-F238E27FC236}">
                  <a16:creationId xmlns:a16="http://schemas.microsoft.com/office/drawing/2014/main" id="{12066887-D3A1-4685-B6A2-B348CAA2E46F}"/>
                </a:ext>
              </a:extLst>
            </p:cNvPr>
            <p:cNvSpPr>
              <a:spLocks noChangeArrowheads="1"/>
            </p:cNvSpPr>
            <p:nvPr/>
          </p:nvSpPr>
          <p:spPr bwMode="auto">
            <a:xfrm>
              <a:off x="5342232" y="3997459"/>
              <a:ext cx="33300" cy="3076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Rectangle 63">
              <a:extLst>
                <a:ext uri="{FF2B5EF4-FFF2-40B4-BE49-F238E27FC236}">
                  <a16:creationId xmlns:a16="http://schemas.microsoft.com/office/drawing/2014/main" id="{8AE4D02A-09A4-4141-B6B0-29285016AE9F}"/>
                </a:ext>
              </a:extLst>
            </p:cNvPr>
            <p:cNvSpPr>
              <a:spLocks noChangeArrowheads="1"/>
            </p:cNvSpPr>
            <p:nvPr/>
          </p:nvSpPr>
          <p:spPr bwMode="auto">
            <a:xfrm>
              <a:off x="5272461" y="3956230"/>
              <a:ext cx="34886" cy="348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7" name="Rectangle 64">
              <a:extLst>
                <a:ext uri="{FF2B5EF4-FFF2-40B4-BE49-F238E27FC236}">
                  <a16:creationId xmlns:a16="http://schemas.microsoft.com/office/drawing/2014/main" id="{DA877C14-8725-4304-B381-5D31B92D3B00}"/>
                </a:ext>
              </a:extLst>
            </p:cNvPr>
            <p:cNvSpPr>
              <a:spLocks noChangeArrowheads="1"/>
            </p:cNvSpPr>
            <p:nvPr/>
          </p:nvSpPr>
          <p:spPr bwMode="auto">
            <a:xfrm>
              <a:off x="5204275" y="3921344"/>
              <a:ext cx="31714" cy="3837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8" name="Freeform 65">
              <a:extLst>
                <a:ext uri="{FF2B5EF4-FFF2-40B4-BE49-F238E27FC236}">
                  <a16:creationId xmlns:a16="http://schemas.microsoft.com/office/drawing/2014/main" id="{18E31323-F9FD-488F-9C05-7FC5E721FE57}"/>
                </a:ext>
              </a:extLst>
            </p:cNvPr>
            <p:cNvSpPr>
              <a:spLocks/>
            </p:cNvSpPr>
            <p:nvPr/>
          </p:nvSpPr>
          <p:spPr bwMode="auto">
            <a:xfrm>
              <a:off x="4615977" y="3762770"/>
              <a:ext cx="535970" cy="854711"/>
            </a:xfrm>
            <a:custGeom>
              <a:avLst/>
              <a:gdLst>
                <a:gd name="T0" fmla="*/ 476 w 490"/>
                <a:gd name="T1" fmla="*/ 783 h 783"/>
                <a:gd name="T2" fmla="*/ 14 w 490"/>
                <a:gd name="T3" fmla="*/ 783 h 783"/>
                <a:gd name="T4" fmla="*/ 0 w 490"/>
                <a:gd name="T5" fmla="*/ 769 h 783"/>
                <a:gd name="T6" fmla="*/ 0 w 490"/>
                <a:gd name="T7" fmla="*/ 193 h 783"/>
                <a:gd name="T8" fmla="*/ 9 w 490"/>
                <a:gd name="T9" fmla="*/ 180 h 783"/>
                <a:gd name="T10" fmla="*/ 52 w 490"/>
                <a:gd name="T11" fmla="*/ 163 h 783"/>
                <a:gd name="T12" fmla="*/ 70 w 490"/>
                <a:gd name="T13" fmla="*/ 171 h 783"/>
                <a:gd name="T14" fmla="*/ 62 w 490"/>
                <a:gd name="T15" fmla="*/ 189 h 783"/>
                <a:gd name="T16" fmla="*/ 28 w 490"/>
                <a:gd name="T17" fmla="*/ 203 h 783"/>
                <a:gd name="T18" fmla="*/ 28 w 490"/>
                <a:gd name="T19" fmla="*/ 755 h 783"/>
                <a:gd name="T20" fmla="*/ 462 w 490"/>
                <a:gd name="T21" fmla="*/ 755 h 783"/>
                <a:gd name="T22" fmla="*/ 462 w 490"/>
                <a:gd name="T23" fmla="*/ 35 h 783"/>
                <a:gd name="T24" fmla="*/ 117 w 490"/>
                <a:gd name="T25" fmla="*/ 168 h 783"/>
                <a:gd name="T26" fmla="*/ 99 w 490"/>
                <a:gd name="T27" fmla="*/ 160 h 783"/>
                <a:gd name="T28" fmla="*/ 107 w 490"/>
                <a:gd name="T29" fmla="*/ 142 h 783"/>
                <a:gd name="T30" fmla="*/ 471 w 490"/>
                <a:gd name="T31" fmla="*/ 2 h 783"/>
                <a:gd name="T32" fmla="*/ 484 w 490"/>
                <a:gd name="T33" fmla="*/ 3 h 783"/>
                <a:gd name="T34" fmla="*/ 490 w 490"/>
                <a:gd name="T35" fmla="*/ 15 h 783"/>
                <a:gd name="T36" fmla="*/ 490 w 490"/>
                <a:gd name="T37" fmla="*/ 769 h 783"/>
                <a:gd name="T38" fmla="*/ 476 w 490"/>
                <a:gd name="T39" fmla="*/ 78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 h="783">
                  <a:moveTo>
                    <a:pt x="476" y="783"/>
                  </a:moveTo>
                  <a:cubicBezTo>
                    <a:pt x="14" y="783"/>
                    <a:pt x="14" y="783"/>
                    <a:pt x="14" y="783"/>
                  </a:cubicBezTo>
                  <a:cubicBezTo>
                    <a:pt x="6" y="783"/>
                    <a:pt x="0" y="777"/>
                    <a:pt x="0" y="769"/>
                  </a:cubicBezTo>
                  <a:cubicBezTo>
                    <a:pt x="0" y="193"/>
                    <a:pt x="0" y="193"/>
                    <a:pt x="0" y="193"/>
                  </a:cubicBezTo>
                  <a:cubicBezTo>
                    <a:pt x="0" y="187"/>
                    <a:pt x="4" y="182"/>
                    <a:pt x="9" y="180"/>
                  </a:cubicBezTo>
                  <a:cubicBezTo>
                    <a:pt x="52" y="163"/>
                    <a:pt x="52" y="163"/>
                    <a:pt x="52" y="163"/>
                  </a:cubicBezTo>
                  <a:cubicBezTo>
                    <a:pt x="60" y="161"/>
                    <a:pt x="68" y="164"/>
                    <a:pt x="70" y="171"/>
                  </a:cubicBezTo>
                  <a:cubicBezTo>
                    <a:pt x="73" y="179"/>
                    <a:pt x="70" y="187"/>
                    <a:pt x="62" y="189"/>
                  </a:cubicBezTo>
                  <a:cubicBezTo>
                    <a:pt x="28" y="203"/>
                    <a:pt x="28" y="203"/>
                    <a:pt x="28" y="203"/>
                  </a:cubicBezTo>
                  <a:cubicBezTo>
                    <a:pt x="28" y="755"/>
                    <a:pt x="28" y="755"/>
                    <a:pt x="28" y="755"/>
                  </a:cubicBezTo>
                  <a:cubicBezTo>
                    <a:pt x="462" y="755"/>
                    <a:pt x="462" y="755"/>
                    <a:pt x="462" y="755"/>
                  </a:cubicBezTo>
                  <a:cubicBezTo>
                    <a:pt x="462" y="35"/>
                    <a:pt x="462" y="35"/>
                    <a:pt x="462" y="35"/>
                  </a:cubicBezTo>
                  <a:cubicBezTo>
                    <a:pt x="117" y="168"/>
                    <a:pt x="117" y="168"/>
                    <a:pt x="117" y="168"/>
                  </a:cubicBezTo>
                  <a:cubicBezTo>
                    <a:pt x="110" y="171"/>
                    <a:pt x="102" y="168"/>
                    <a:pt x="99" y="160"/>
                  </a:cubicBezTo>
                  <a:cubicBezTo>
                    <a:pt x="96" y="153"/>
                    <a:pt x="100" y="145"/>
                    <a:pt x="107" y="142"/>
                  </a:cubicBezTo>
                  <a:cubicBezTo>
                    <a:pt x="471" y="2"/>
                    <a:pt x="471" y="2"/>
                    <a:pt x="471" y="2"/>
                  </a:cubicBezTo>
                  <a:cubicBezTo>
                    <a:pt x="476" y="0"/>
                    <a:pt x="480" y="0"/>
                    <a:pt x="484" y="3"/>
                  </a:cubicBezTo>
                  <a:cubicBezTo>
                    <a:pt x="488" y="6"/>
                    <a:pt x="490" y="10"/>
                    <a:pt x="490" y="15"/>
                  </a:cubicBezTo>
                  <a:cubicBezTo>
                    <a:pt x="490" y="769"/>
                    <a:pt x="490" y="769"/>
                    <a:pt x="490" y="769"/>
                  </a:cubicBezTo>
                  <a:cubicBezTo>
                    <a:pt x="490" y="777"/>
                    <a:pt x="484" y="783"/>
                    <a:pt x="476" y="7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59" name="직사각형 58">
            <a:extLst>
              <a:ext uri="{FF2B5EF4-FFF2-40B4-BE49-F238E27FC236}">
                <a16:creationId xmlns:a16="http://schemas.microsoft.com/office/drawing/2014/main" id="{FFFD3A0D-0736-4C75-84AC-53F518290109}"/>
              </a:ext>
            </a:extLst>
          </p:cNvPr>
          <p:cNvSpPr/>
          <p:nvPr/>
        </p:nvSpPr>
        <p:spPr>
          <a:xfrm>
            <a:off x="529886" y="2911469"/>
            <a:ext cx="2779372" cy="1218219"/>
          </a:xfrm>
          <a:prstGeom prst="rect">
            <a:avLst/>
          </a:prstGeom>
          <a:noFill/>
        </p:spPr>
        <p:txBody>
          <a:bodyPr wrap="square" rtlCol="0">
            <a:spAutoFit/>
          </a:bodyPr>
          <a:lstStyle/>
          <a:p>
            <a:pPr>
              <a:lnSpc>
                <a:spcPct val="150000"/>
              </a:lnSpc>
            </a:pPr>
            <a:r>
              <a:rPr lang="en-US" altLang="ko-KR" sz="1000" dirty="0">
                <a:solidFill>
                  <a:schemeClr val="tx2">
                    <a:lumMod val="75000"/>
                  </a:schemeClr>
                </a:solidFill>
              </a:rPr>
              <a:t>The Department of Labor defines the type of work that is called for in the contract for construction the Character of Construction.  They define four primary categories: Residential, Building, Heavy and Highway.  </a:t>
            </a:r>
          </a:p>
        </p:txBody>
      </p:sp>
      <p:sp>
        <p:nvSpPr>
          <p:cNvPr id="2" name="제목 1"/>
          <p:cNvSpPr>
            <a:spLocks noGrp="1"/>
          </p:cNvSpPr>
          <p:nvPr>
            <p:ph type="title"/>
          </p:nvPr>
        </p:nvSpPr>
        <p:spPr>
          <a:xfrm>
            <a:off x="309460" y="322578"/>
            <a:ext cx="4535709" cy="2714505"/>
          </a:xfrm>
        </p:spPr>
        <p:txBody>
          <a:bodyPr>
            <a:normAutofit fontScale="90000"/>
          </a:bodyPr>
          <a:lstStyle/>
          <a:p>
            <a:r>
              <a:rPr lang="en-US" altLang="ko-KR" dirty="0">
                <a:solidFill>
                  <a:schemeClr val="accent1"/>
                </a:solidFill>
              </a:rPr>
              <a:t>Davis-Bacon Wage Decisions</a:t>
            </a:r>
          </a:p>
        </p:txBody>
      </p:sp>
      <p:pic>
        <p:nvPicPr>
          <p:cNvPr id="3" name="Picture 2">
            <a:extLst>
              <a:ext uri="{FF2B5EF4-FFF2-40B4-BE49-F238E27FC236}">
                <a16:creationId xmlns:a16="http://schemas.microsoft.com/office/drawing/2014/main" id="{8FA4F6B7-6A43-E424-4259-0A50DDB43A8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4" name="Picture 2" descr="Image result for hud logo">
            <a:extLst>
              <a:ext uri="{FF2B5EF4-FFF2-40B4-BE49-F238E27FC236}">
                <a16:creationId xmlns:a16="http://schemas.microsoft.com/office/drawing/2014/main" id="{BF988AAD-7A99-5DFD-53BD-C7A875B2E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719" y="5770321"/>
            <a:ext cx="796392" cy="84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805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F1B2-1A64-0345-93B2-18A27129ED8E}"/>
              </a:ext>
            </a:extLst>
          </p:cNvPr>
          <p:cNvSpPr>
            <a:spLocks noGrp="1"/>
          </p:cNvSpPr>
          <p:nvPr>
            <p:ph type="title"/>
          </p:nvPr>
        </p:nvSpPr>
        <p:spPr>
          <a:xfrm>
            <a:off x="559347" y="452284"/>
            <a:ext cx="8596668" cy="1320800"/>
          </a:xfrm>
        </p:spPr>
        <p:txBody>
          <a:bodyPr/>
          <a:lstStyle/>
          <a:p>
            <a:r>
              <a:rPr lang="en-US" dirty="0"/>
              <a:t>Davis-Bacon Wage Decisions</a:t>
            </a:r>
          </a:p>
        </p:txBody>
      </p:sp>
      <p:pic>
        <p:nvPicPr>
          <p:cNvPr id="4" name="Picture 3">
            <a:extLst>
              <a:ext uri="{FF2B5EF4-FFF2-40B4-BE49-F238E27FC236}">
                <a16:creationId xmlns:a16="http://schemas.microsoft.com/office/drawing/2014/main" id="{177575C6-E646-20F7-BF8B-349331B00D0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5" name="Picture 2" descr="Image result for hud logo">
            <a:extLst>
              <a:ext uri="{FF2B5EF4-FFF2-40B4-BE49-F238E27FC236}">
                <a16:creationId xmlns:a16="http://schemas.microsoft.com/office/drawing/2014/main" id="{D6F966BD-1F32-E259-4616-C34D4B123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719" y="5770321"/>
            <a:ext cx="796392" cy="8476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BCECB6-E92F-E7F5-DB55-483AF77715F5}"/>
              </a:ext>
            </a:extLst>
          </p:cNvPr>
          <p:cNvSpPr txBox="1"/>
          <p:nvPr/>
        </p:nvSpPr>
        <p:spPr>
          <a:xfrm>
            <a:off x="559347" y="1867969"/>
            <a:ext cx="11186743" cy="3600986"/>
          </a:xfrm>
          <a:prstGeom prst="rect">
            <a:avLst/>
          </a:prstGeom>
          <a:noFill/>
        </p:spPr>
        <p:txBody>
          <a:bodyPr wrap="square" rtlCol="0">
            <a:spAutoFit/>
          </a:bodyPr>
          <a:lstStyle/>
          <a:p>
            <a:r>
              <a:rPr lang="en-US" sz="2400" dirty="0"/>
              <a:t>Obtain Wage Decision </a:t>
            </a:r>
          </a:p>
          <a:p>
            <a:r>
              <a:rPr lang="en-US" sz="2400" dirty="0">
                <a:hlinkClick r:id="rId4"/>
              </a:rPr>
              <a:t>www.sam.gov</a:t>
            </a:r>
            <a:endParaRPr lang="en-US" sz="2400" dirty="0"/>
          </a:p>
          <a:p>
            <a:endParaRPr lang="en-US" sz="2400" dirty="0"/>
          </a:p>
          <a:p>
            <a:r>
              <a:rPr lang="en-US" sz="2400" dirty="0"/>
              <a:t>AAM 130 &amp; 131</a:t>
            </a:r>
          </a:p>
          <a:p>
            <a:r>
              <a:rPr lang="en-US" sz="2400" dirty="0">
                <a:hlinkClick r:id="rId5"/>
              </a:rPr>
              <a:t>https://www.dol.gov/sites/dolgov/files/WHD/legacy/files/memo-131.pdf</a:t>
            </a:r>
            <a:endParaRPr lang="en-US" sz="2400" dirty="0"/>
          </a:p>
          <a:p>
            <a:endParaRPr lang="en-US" sz="2400" dirty="0"/>
          </a:p>
          <a:p>
            <a:r>
              <a:rPr lang="en-US" sz="2400" dirty="0"/>
              <a:t>AAM 236</a:t>
            </a:r>
          </a:p>
          <a:p>
            <a:r>
              <a:rPr lang="en-US" sz="2400" dirty="0">
                <a:hlinkClick r:id="rId6"/>
              </a:rPr>
              <a:t>https://www.dol.gov/sites/dolgov/files/WHD/AAM/AAM236.pdf</a:t>
            </a:r>
            <a:endParaRPr lang="en-US" sz="2400" dirty="0"/>
          </a:p>
          <a:p>
            <a:endParaRPr lang="en-US" sz="3600" dirty="0"/>
          </a:p>
        </p:txBody>
      </p:sp>
    </p:spTree>
    <p:extLst>
      <p:ext uri="{BB962C8B-B14F-4D97-AF65-F5344CB8AC3E}">
        <p14:creationId xmlns:p14="http://schemas.microsoft.com/office/powerpoint/2010/main" val="9225823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E78368C8-5798-90AA-BB7A-8DFDA3BD93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6558" y="609600"/>
            <a:ext cx="6769100" cy="5929630"/>
          </a:xfr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9" name="Ink 8">
                <a:extLst>
                  <a:ext uri="{FF2B5EF4-FFF2-40B4-BE49-F238E27FC236}">
                    <a16:creationId xmlns:a16="http://schemas.microsoft.com/office/drawing/2014/main" id="{27D3CCA8-5D32-45FF-2DB3-04AD76895254}"/>
                  </a:ext>
                </a:extLst>
              </p14:cNvPr>
              <p14:cNvContentPartPr/>
              <p14:nvPr/>
            </p14:nvContentPartPr>
            <p14:xfrm>
              <a:off x="4185480" y="409560"/>
              <a:ext cx="2109240" cy="502560"/>
            </p14:xfrm>
          </p:contentPart>
        </mc:Choice>
        <mc:Fallback xmlns="">
          <p:pic>
            <p:nvPicPr>
              <p:cNvPr id="9" name="Ink 8">
                <a:extLst>
                  <a:ext uri="{FF2B5EF4-FFF2-40B4-BE49-F238E27FC236}">
                    <a16:creationId xmlns:a16="http://schemas.microsoft.com/office/drawing/2014/main" id="{27D3CCA8-5D32-45FF-2DB3-04AD76895254}"/>
                  </a:ext>
                </a:extLst>
              </p:cNvPr>
              <p:cNvPicPr/>
              <p:nvPr/>
            </p:nvPicPr>
            <p:blipFill>
              <a:blip r:embed="rId4"/>
              <a:stretch>
                <a:fillRect/>
              </a:stretch>
            </p:blipFill>
            <p:spPr>
              <a:xfrm>
                <a:off x="4167480" y="391560"/>
                <a:ext cx="214488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05D290BD-B9A8-F5BC-903D-6A2CDF515016}"/>
                  </a:ext>
                </a:extLst>
              </p14:cNvPr>
              <p14:cNvContentPartPr/>
              <p14:nvPr/>
            </p14:nvContentPartPr>
            <p14:xfrm>
              <a:off x="1923915" y="1332345"/>
              <a:ext cx="1340280" cy="48960"/>
            </p14:xfrm>
          </p:contentPart>
        </mc:Choice>
        <mc:Fallback xmlns="">
          <p:pic>
            <p:nvPicPr>
              <p:cNvPr id="10" name="Ink 9">
                <a:extLst>
                  <a:ext uri="{FF2B5EF4-FFF2-40B4-BE49-F238E27FC236}">
                    <a16:creationId xmlns:a16="http://schemas.microsoft.com/office/drawing/2014/main" id="{05D290BD-B9A8-F5BC-903D-6A2CDF515016}"/>
                  </a:ext>
                </a:extLst>
              </p:cNvPr>
              <p:cNvPicPr/>
              <p:nvPr/>
            </p:nvPicPr>
            <p:blipFill>
              <a:blip r:embed="rId6"/>
              <a:stretch>
                <a:fillRect/>
              </a:stretch>
            </p:blipFill>
            <p:spPr>
              <a:xfrm>
                <a:off x="1870275" y="1224345"/>
                <a:ext cx="14479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81CA3AE2-0248-3B2B-CE73-05EC93D7D5A6}"/>
                  </a:ext>
                </a:extLst>
              </p14:cNvPr>
              <p14:cNvContentPartPr/>
              <p14:nvPr/>
            </p14:nvContentPartPr>
            <p14:xfrm>
              <a:off x="1933275" y="1675785"/>
              <a:ext cx="2752200" cy="20520"/>
            </p14:xfrm>
          </p:contentPart>
        </mc:Choice>
        <mc:Fallback xmlns="">
          <p:pic>
            <p:nvPicPr>
              <p:cNvPr id="11" name="Ink 10">
                <a:extLst>
                  <a:ext uri="{FF2B5EF4-FFF2-40B4-BE49-F238E27FC236}">
                    <a16:creationId xmlns:a16="http://schemas.microsoft.com/office/drawing/2014/main" id="{81CA3AE2-0248-3B2B-CE73-05EC93D7D5A6}"/>
                  </a:ext>
                </a:extLst>
              </p:cNvPr>
              <p:cNvPicPr/>
              <p:nvPr/>
            </p:nvPicPr>
            <p:blipFill>
              <a:blip r:embed="rId8"/>
              <a:stretch>
                <a:fillRect/>
              </a:stretch>
            </p:blipFill>
            <p:spPr>
              <a:xfrm>
                <a:off x="1879275" y="1567785"/>
                <a:ext cx="2859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k 41">
                <a:extLst>
                  <a:ext uri="{FF2B5EF4-FFF2-40B4-BE49-F238E27FC236}">
                    <a16:creationId xmlns:a16="http://schemas.microsoft.com/office/drawing/2014/main" id="{E08ACF84-D949-551A-E1E1-20D6705010A0}"/>
                  </a:ext>
                </a:extLst>
              </p14:cNvPr>
              <p14:cNvContentPartPr/>
              <p14:nvPr/>
            </p14:nvContentPartPr>
            <p14:xfrm>
              <a:off x="1955235" y="3367785"/>
              <a:ext cx="5095440" cy="102960"/>
            </p14:xfrm>
          </p:contentPart>
        </mc:Choice>
        <mc:Fallback xmlns="">
          <p:pic>
            <p:nvPicPr>
              <p:cNvPr id="42" name="Ink 41">
                <a:extLst>
                  <a:ext uri="{FF2B5EF4-FFF2-40B4-BE49-F238E27FC236}">
                    <a16:creationId xmlns:a16="http://schemas.microsoft.com/office/drawing/2014/main" id="{E08ACF84-D949-551A-E1E1-20D6705010A0}"/>
                  </a:ext>
                </a:extLst>
              </p:cNvPr>
              <p:cNvPicPr/>
              <p:nvPr/>
            </p:nvPicPr>
            <p:blipFill>
              <a:blip r:embed="rId10"/>
              <a:stretch>
                <a:fillRect/>
              </a:stretch>
            </p:blipFill>
            <p:spPr>
              <a:xfrm>
                <a:off x="1901595" y="3260145"/>
                <a:ext cx="52030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336C00D1-68FF-A7FD-64E7-75FCC6D23B23}"/>
                  </a:ext>
                </a:extLst>
              </p14:cNvPr>
              <p14:cNvContentPartPr/>
              <p14:nvPr/>
            </p14:nvContentPartPr>
            <p14:xfrm>
              <a:off x="1904475" y="3509985"/>
              <a:ext cx="5154480" cy="113040"/>
            </p14:xfrm>
          </p:contentPart>
        </mc:Choice>
        <mc:Fallback xmlns="">
          <p:pic>
            <p:nvPicPr>
              <p:cNvPr id="43" name="Ink 42">
                <a:extLst>
                  <a:ext uri="{FF2B5EF4-FFF2-40B4-BE49-F238E27FC236}">
                    <a16:creationId xmlns:a16="http://schemas.microsoft.com/office/drawing/2014/main" id="{336C00D1-68FF-A7FD-64E7-75FCC6D23B23}"/>
                  </a:ext>
                </a:extLst>
              </p:cNvPr>
              <p:cNvPicPr/>
              <p:nvPr/>
            </p:nvPicPr>
            <p:blipFill>
              <a:blip r:embed="rId12"/>
              <a:stretch>
                <a:fillRect/>
              </a:stretch>
            </p:blipFill>
            <p:spPr>
              <a:xfrm>
                <a:off x="1850835" y="3401985"/>
                <a:ext cx="526212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 name="Ink 43">
                <a:extLst>
                  <a:ext uri="{FF2B5EF4-FFF2-40B4-BE49-F238E27FC236}">
                    <a16:creationId xmlns:a16="http://schemas.microsoft.com/office/drawing/2014/main" id="{00AC025F-A1F8-8FC3-8E63-98AA611AF172}"/>
                  </a:ext>
                </a:extLst>
              </p14:cNvPr>
              <p14:cNvContentPartPr/>
              <p14:nvPr/>
            </p14:nvContentPartPr>
            <p14:xfrm>
              <a:off x="1935075" y="3723825"/>
              <a:ext cx="360" cy="360"/>
            </p14:xfrm>
          </p:contentPart>
        </mc:Choice>
        <mc:Fallback xmlns="">
          <p:pic>
            <p:nvPicPr>
              <p:cNvPr id="44" name="Ink 43">
                <a:extLst>
                  <a:ext uri="{FF2B5EF4-FFF2-40B4-BE49-F238E27FC236}">
                    <a16:creationId xmlns:a16="http://schemas.microsoft.com/office/drawing/2014/main" id="{00AC025F-A1F8-8FC3-8E63-98AA611AF172}"/>
                  </a:ext>
                </a:extLst>
              </p:cNvPr>
              <p:cNvPicPr/>
              <p:nvPr/>
            </p:nvPicPr>
            <p:blipFill>
              <a:blip r:embed="rId14"/>
              <a:stretch>
                <a:fillRect/>
              </a:stretch>
            </p:blipFill>
            <p:spPr>
              <a:xfrm>
                <a:off x="1881435" y="3616185"/>
                <a:ext cx="108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47" name="Ink 46">
                <a:extLst>
                  <a:ext uri="{FF2B5EF4-FFF2-40B4-BE49-F238E27FC236}">
                    <a16:creationId xmlns:a16="http://schemas.microsoft.com/office/drawing/2014/main" id="{03AEA904-D4F1-0AE5-0E88-9C39980D48CC}"/>
                  </a:ext>
                </a:extLst>
              </p14:cNvPr>
              <p14:cNvContentPartPr/>
              <p14:nvPr/>
            </p14:nvContentPartPr>
            <p14:xfrm>
              <a:off x="2103596" y="3686450"/>
              <a:ext cx="360" cy="360"/>
            </p14:xfrm>
          </p:contentPart>
        </mc:Choice>
        <mc:Fallback xmlns="">
          <p:pic>
            <p:nvPicPr>
              <p:cNvPr id="47" name="Ink 46">
                <a:extLst>
                  <a:ext uri="{FF2B5EF4-FFF2-40B4-BE49-F238E27FC236}">
                    <a16:creationId xmlns:a16="http://schemas.microsoft.com/office/drawing/2014/main" id="{03AEA904-D4F1-0AE5-0E88-9C39980D48CC}"/>
                  </a:ext>
                </a:extLst>
              </p:cNvPr>
              <p:cNvPicPr/>
              <p:nvPr/>
            </p:nvPicPr>
            <p:blipFill>
              <a:blip r:embed="rId16"/>
              <a:stretch>
                <a:fillRect/>
              </a:stretch>
            </p:blipFill>
            <p:spPr>
              <a:xfrm>
                <a:off x="2085956" y="366845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8" name="Ink 47">
                <a:extLst>
                  <a:ext uri="{FF2B5EF4-FFF2-40B4-BE49-F238E27FC236}">
                    <a16:creationId xmlns:a16="http://schemas.microsoft.com/office/drawing/2014/main" id="{DE94369A-69B5-0B16-F276-A8EE4EC481BB}"/>
                  </a:ext>
                </a:extLst>
              </p14:cNvPr>
              <p14:cNvContentPartPr/>
              <p14:nvPr/>
            </p14:nvContentPartPr>
            <p14:xfrm>
              <a:off x="1936556" y="3695810"/>
              <a:ext cx="5223600" cy="119880"/>
            </p14:xfrm>
          </p:contentPart>
        </mc:Choice>
        <mc:Fallback xmlns="">
          <p:pic>
            <p:nvPicPr>
              <p:cNvPr id="48" name="Ink 47">
                <a:extLst>
                  <a:ext uri="{FF2B5EF4-FFF2-40B4-BE49-F238E27FC236}">
                    <a16:creationId xmlns:a16="http://schemas.microsoft.com/office/drawing/2014/main" id="{DE94369A-69B5-0B16-F276-A8EE4EC481BB}"/>
                  </a:ext>
                </a:extLst>
              </p:cNvPr>
              <p:cNvPicPr/>
              <p:nvPr/>
            </p:nvPicPr>
            <p:blipFill>
              <a:blip r:embed="rId18"/>
              <a:stretch>
                <a:fillRect/>
              </a:stretch>
            </p:blipFill>
            <p:spPr>
              <a:xfrm>
                <a:off x="1882556" y="3587810"/>
                <a:ext cx="533124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9" name="Ink 48">
                <a:extLst>
                  <a:ext uri="{FF2B5EF4-FFF2-40B4-BE49-F238E27FC236}">
                    <a16:creationId xmlns:a16="http://schemas.microsoft.com/office/drawing/2014/main" id="{380681BF-0A05-10B1-F161-31A96D3275B2}"/>
                  </a:ext>
                </a:extLst>
              </p14:cNvPr>
              <p14:cNvContentPartPr/>
              <p14:nvPr/>
            </p14:nvContentPartPr>
            <p14:xfrm>
              <a:off x="1877516" y="3853130"/>
              <a:ext cx="5184360" cy="119880"/>
            </p14:xfrm>
          </p:contentPart>
        </mc:Choice>
        <mc:Fallback xmlns="">
          <p:pic>
            <p:nvPicPr>
              <p:cNvPr id="49" name="Ink 48">
                <a:extLst>
                  <a:ext uri="{FF2B5EF4-FFF2-40B4-BE49-F238E27FC236}">
                    <a16:creationId xmlns:a16="http://schemas.microsoft.com/office/drawing/2014/main" id="{380681BF-0A05-10B1-F161-31A96D3275B2}"/>
                  </a:ext>
                </a:extLst>
              </p:cNvPr>
              <p:cNvPicPr/>
              <p:nvPr/>
            </p:nvPicPr>
            <p:blipFill>
              <a:blip r:embed="rId20"/>
              <a:stretch>
                <a:fillRect/>
              </a:stretch>
            </p:blipFill>
            <p:spPr>
              <a:xfrm>
                <a:off x="1823516" y="3745130"/>
                <a:ext cx="529200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0" name="Ink 49">
                <a:extLst>
                  <a:ext uri="{FF2B5EF4-FFF2-40B4-BE49-F238E27FC236}">
                    <a16:creationId xmlns:a16="http://schemas.microsoft.com/office/drawing/2014/main" id="{50F99FA8-8148-DB22-358D-B50D369CD959}"/>
                  </a:ext>
                </a:extLst>
              </p14:cNvPr>
              <p14:cNvContentPartPr/>
              <p14:nvPr/>
            </p14:nvContentPartPr>
            <p14:xfrm>
              <a:off x="1907036" y="4039610"/>
              <a:ext cx="4655160" cy="31320"/>
            </p14:xfrm>
          </p:contentPart>
        </mc:Choice>
        <mc:Fallback xmlns="">
          <p:pic>
            <p:nvPicPr>
              <p:cNvPr id="50" name="Ink 49">
                <a:extLst>
                  <a:ext uri="{FF2B5EF4-FFF2-40B4-BE49-F238E27FC236}">
                    <a16:creationId xmlns:a16="http://schemas.microsoft.com/office/drawing/2014/main" id="{50F99FA8-8148-DB22-358D-B50D369CD959}"/>
                  </a:ext>
                </a:extLst>
              </p:cNvPr>
              <p:cNvPicPr/>
              <p:nvPr/>
            </p:nvPicPr>
            <p:blipFill>
              <a:blip r:embed="rId22"/>
              <a:stretch>
                <a:fillRect/>
              </a:stretch>
            </p:blipFill>
            <p:spPr>
              <a:xfrm>
                <a:off x="1853036" y="3931610"/>
                <a:ext cx="47628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 name="Ink 2">
                <a:extLst>
                  <a:ext uri="{FF2B5EF4-FFF2-40B4-BE49-F238E27FC236}">
                    <a16:creationId xmlns:a16="http://schemas.microsoft.com/office/drawing/2014/main" id="{A9E4AC62-1DB5-73DC-FC3C-2AE5468D3519}"/>
                  </a:ext>
                </a:extLst>
              </p14:cNvPr>
              <p14:cNvContentPartPr/>
              <p14:nvPr/>
            </p14:nvContentPartPr>
            <p14:xfrm>
              <a:off x="1942995" y="2009505"/>
              <a:ext cx="2708280" cy="77040"/>
            </p14:xfrm>
          </p:contentPart>
        </mc:Choice>
        <mc:Fallback>
          <p:pic>
            <p:nvPicPr>
              <p:cNvPr id="3" name="Ink 2">
                <a:extLst>
                  <a:ext uri="{FF2B5EF4-FFF2-40B4-BE49-F238E27FC236}">
                    <a16:creationId xmlns:a16="http://schemas.microsoft.com/office/drawing/2014/main" id="{A9E4AC62-1DB5-73DC-FC3C-2AE5468D3519}"/>
                  </a:ext>
                </a:extLst>
              </p:cNvPr>
              <p:cNvPicPr/>
              <p:nvPr/>
            </p:nvPicPr>
            <p:blipFill>
              <a:blip r:embed="rId24"/>
              <a:stretch>
                <a:fillRect/>
              </a:stretch>
            </p:blipFill>
            <p:spPr>
              <a:xfrm>
                <a:off x="1888995" y="1901865"/>
                <a:ext cx="28159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 name="Ink 3">
                <a:extLst>
                  <a:ext uri="{FF2B5EF4-FFF2-40B4-BE49-F238E27FC236}">
                    <a16:creationId xmlns:a16="http://schemas.microsoft.com/office/drawing/2014/main" id="{F1E363DF-6B25-DA47-4CD0-72614E868B09}"/>
                  </a:ext>
                </a:extLst>
              </p14:cNvPr>
              <p14:cNvContentPartPr/>
              <p14:nvPr/>
            </p14:nvContentPartPr>
            <p14:xfrm>
              <a:off x="1971435" y="2351865"/>
              <a:ext cx="2913120" cy="57960"/>
            </p14:xfrm>
          </p:contentPart>
        </mc:Choice>
        <mc:Fallback>
          <p:pic>
            <p:nvPicPr>
              <p:cNvPr id="4" name="Ink 3">
                <a:extLst>
                  <a:ext uri="{FF2B5EF4-FFF2-40B4-BE49-F238E27FC236}">
                    <a16:creationId xmlns:a16="http://schemas.microsoft.com/office/drawing/2014/main" id="{F1E363DF-6B25-DA47-4CD0-72614E868B09}"/>
                  </a:ext>
                </a:extLst>
              </p:cNvPr>
              <p:cNvPicPr/>
              <p:nvPr/>
            </p:nvPicPr>
            <p:blipFill>
              <a:blip r:embed="rId26"/>
              <a:stretch>
                <a:fillRect/>
              </a:stretch>
            </p:blipFill>
            <p:spPr>
              <a:xfrm>
                <a:off x="1917795" y="2243865"/>
                <a:ext cx="3020760" cy="273600"/>
              </a:xfrm>
              <a:prstGeom prst="rect">
                <a:avLst/>
              </a:prstGeom>
            </p:spPr>
          </p:pic>
        </mc:Fallback>
      </mc:AlternateContent>
    </p:spTree>
    <p:extLst>
      <p:ext uri="{BB962C8B-B14F-4D97-AF65-F5344CB8AC3E}">
        <p14:creationId xmlns:p14="http://schemas.microsoft.com/office/powerpoint/2010/main" val="2147216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ext&#10;&#10;Description automatically generated">
            <a:extLst>
              <a:ext uri="{FF2B5EF4-FFF2-40B4-BE49-F238E27FC236}">
                <a16:creationId xmlns:a16="http://schemas.microsoft.com/office/drawing/2014/main" id="{1A45E6EE-7382-ACE1-5CC9-62E7C09C25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6951" y="2160588"/>
            <a:ext cx="4438136" cy="3881437"/>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27FAB640-0800-4927-DFF3-248E78CA40D0}"/>
                  </a:ext>
                </a:extLst>
              </p14:cNvPr>
              <p14:cNvContentPartPr/>
              <p14:nvPr/>
            </p14:nvContentPartPr>
            <p14:xfrm>
              <a:off x="2732520" y="5455320"/>
              <a:ext cx="360" cy="360"/>
            </p14:xfrm>
          </p:contentPart>
        </mc:Choice>
        <mc:Fallback xmlns="">
          <p:pic>
            <p:nvPicPr>
              <p:cNvPr id="9" name="Ink 8">
                <a:extLst>
                  <a:ext uri="{FF2B5EF4-FFF2-40B4-BE49-F238E27FC236}">
                    <a16:creationId xmlns:a16="http://schemas.microsoft.com/office/drawing/2014/main" id="{27FAB640-0800-4927-DFF3-248E78CA40D0}"/>
                  </a:ext>
                </a:extLst>
              </p:cNvPr>
              <p:cNvPicPr/>
              <p:nvPr/>
            </p:nvPicPr>
            <p:blipFill>
              <a:blip r:embed="rId4"/>
              <a:stretch>
                <a:fillRect/>
              </a:stretch>
            </p:blipFill>
            <p:spPr>
              <a:xfrm>
                <a:off x="2678880" y="534768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79993EF5-DD00-6912-D101-C57D47091B75}"/>
                  </a:ext>
                </a:extLst>
              </p14:cNvPr>
              <p14:cNvContentPartPr/>
              <p14:nvPr/>
            </p14:nvContentPartPr>
            <p14:xfrm>
              <a:off x="2804160" y="5413200"/>
              <a:ext cx="2489400" cy="42480"/>
            </p14:xfrm>
          </p:contentPart>
        </mc:Choice>
        <mc:Fallback xmlns="">
          <p:pic>
            <p:nvPicPr>
              <p:cNvPr id="10" name="Ink 9">
                <a:extLst>
                  <a:ext uri="{FF2B5EF4-FFF2-40B4-BE49-F238E27FC236}">
                    <a16:creationId xmlns:a16="http://schemas.microsoft.com/office/drawing/2014/main" id="{79993EF5-DD00-6912-D101-C57D47091B75}"/>
                  </a:ext>
                </a:extLst>
              </p:cNvPr>
              <p:cNvPicPr/>
              <p:nvPr/>
            </p:nvPicPr>
            <p:blipFill>
              <a:blip r:embed="rId6"/>
              <a:stretch>
                <a:fillRect/>
              </a:stretch>
            </p:blipFill>
            <p:spPr>
              <a:xfrm>
                <a:off x="2750160" y="5305560"/>
                <a:ext cx="25970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F99BBBB4-5664-7787-615E-13C55358FE47}"/>
                  </a:ext>
                </a:extLst>
              </p14:cNvPr>
              <p14:cNvContentPartPr/>
              <p14:nvPr/>
            </p14:nvContentPartPr>
            <p14:xfrm>
              <a:off x="3312120" y="5810280"/>
              <a:ext cx="1675080" cy="72360"/>
            </p14:xfrm>
          </p:contentPart>
        </mc:Choice>
        <mc:Fallback xmlns="">
          <p:pic>
            <p:nvPicPr>
              <p:cNvPr id="11" name="Ink 10">
                <a:extLst>
                  <a:ext uri="{FF2B5EF4-FFF2-40B4-BE49-F238E27FC236}">
                    <a16:creationId xmlns:a16="http://schemas.microsoft.com/office/drawing/2014/main" id="{F99BBBB4-5664-7787-615E-13C55358FE47}"/>
                  </a:ext>
                </a:extLst>
              </p:cNvPr>
              <p:cNvPicPr/>
              <p:nvPr/>
            </p:nvPicPr>
            <p:blipFill>
              <a:blip r:embed="rId8"/>
              <a:stretch>
                <a:fillRect/>
              </a:stretch>
            </p:blipFill>
            <p:spPr>
              <a:xfrm>
                <a:off x="3258120" y="5702640"/>
                <a:ext cx="17827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55565C0E-6F6B-DEB5-B313-49D63AAD280B}"/>
                  </a:ext>
                </a:extLst>
              </p14:cNvPr>
              <p14:cNvContentPartPr/>
              <p14:nvPr/>
            </p14:nvContentPartPr>
            <p14:xfrm>
              <a:off x="3342000" y="5536680"/>
              <a:ext cx="1555200" cy="21240"/>
            </p14:xfrm>
          </p:contentPart>
        </mc:Choice>
        <mc:Fallback xmlns="">
          <p:pic>
            <p:nvPicPr>
              <p:cNvPr id="12" name="Ink 11">
                <a:extLst>
                  <a:ext uri="{FF2B5EF4-FFF2-40B4-BE49-F238E27FC236}">
                    <a16:creationId xmlns:a16="http://schemas.microsoft.com/office/drawing/2014/main" id="{55565C0E-6F6B-DEB5-B313-49D63AAD280B}"/>
                  </a:ext>
                </a:extLst>
              </p:cNvPr>
              <p:cNvPicPr/>
              <p:nvPr/>
            </p:nvPicPr>
            <p:blipFill>
              <a:blip r:embed="rId10"/>
              <a:stretch>
                <a:fillRect/>
              </a:stretch>
            </p:blipFill>
            <p:spPr>
              <a:xfrm>
                <a:off x="3288360" y="5428680"/>
                <a:ext cx="16628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4BEB71D1-0865-4A73-04A2-A8A4188BA08A}"/>
                  </a:ext>
                </a:extLst>
              </p14:cNvPr>
              <p14:cNvContentPartPr/>
              <p14:nvPr/>
            </p14:nvContentPartPr>
            <p14:xfrm>
              <a:off x="3372600" y="5709480"/>
              <a:ext cx="360" cy="360"/>
            </p14:xfrm>
          </p:contentPart>
        </mc:Choice>
        <mc:Fallback xmlns="">
          <p:pic>
            <p:nvPicPr>
              <p:cNvPr id="13" name="Ink 12">
                <a:extLst>
                  <a:ext uri="{FF2B5EF4-FFF2-40B4-BE49-F238E27FC236}">
                    <a16:creationId xmlns:a16="http://schemas.microsoft.com/office/drawing/2014/main" id="{4BEB71D1-0865-4A73-04A2-A8A4188BA08A}"/>
                  </a:ext>
                </a:extLst>
              </p:cNvPr>
              <p:cNvPicPr/>
              <p:nvPr/>
            </p:nvPicPr>
            <p:blipFill>
              <a:blip r:embed="rId4"/>
              <a:stretch>
                <a:fillRect/>
              </a:stretch>
            </p:blipFill>
            <p:spPr>
              <a:xfrm>
                <a:off x="3318600" y="560148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C866B91E-E54A-1AC8-2808-481A8E6F55ED}"/>
                  </a:ext>
                </a:extLst>
              </p14:cNvPr>
              <p14:cNvContentPartPr/>
              <p14:nvPr/>
            </p14:nvContentPartPr>
            <p14:xfrm>
              <a:off x="3291240" y="5654760"/>
              <a:ext cx="360" cy="4320"/>
            </p14:xfrm>
          </p:contentPart>
        </mc:Choice>
        <mc:Fallback xmlns="">
          <p:pic>
            <p:nvPicPr>
              <p:cNvPr id="14" name="Ink 13">
                <a:extLst>
                  <a:ext uri="{FF2B5EF4-FFF2-40B4-BE49-F238E27FC236}">
                    <a16:creationId xmlns:a16="http://schemas.microsoft.com/office/drawing/2014/main" id="{C866B91E-E54A-1AC8-2808-481A8E6F55ED}"/>
                  </a:ext>
                </a:extLst>
              </p:cNvPr>
              <p:cNvPicPr/>
              <p:nvPr/>
            </p:nvPicPr>
            <p:blipFill>
              <a:blip r:embed="rId13"/>
              <a:stretch>
                <a:fillRect/>
              </a:stretch>
            </p:blipFill>
            <p:spPr>
              <a:xfrm>
                <a:off x="3237600" y="5546760"/>
                <a:ext cx="108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162CB00C-5D6B-FCBC-C76B-92445D78FB49}"/>
                  </a:ext>
                </a:extLst>
              </p14:cNvPr>
              <p14:cNvContentPartPr/>
              <p14:nvPr/>
            </p14:nvContentPartPr>
            <p14:xfrm>
              <a:off x="3301680" y="5627040"/>
              <a:ext cx="1628280" cy="79560"/>
            </p14:xfrm>
          </p:contentPart>
        </mc:Choice>
        <mc:Fallback xmlns="">
          <p:pic>
            <p:nvPicPr>
              <p:cNvPr id="15" name="Ink 14">
                <a:extLst>
                  <a:ext uri="{FF2B5EF4-FFF2-40B4-BE49-F238E27FC236}">
                    <a16:creationId xmlns:a16="http://schemas.microsoft.com/office/drawing/2014/main" id="{162CB00C-5D6B-FCBC-C76B-92445D78FB49}"/>
                  </a:ext>
                </a:extLst>
              </p:cNvPr>
              <p:cNvPicPr/>
              <p:nvPr/>
            </p:nvPicPr>
            <p:blipFill>
              <a:blip r:embed="rId15"/>
              <a:stretch>
                <a:fillRect/>
              </a:stretch>
            </p:blipFill>
            <p:spPr>
              <a:xfrm>
                <a:off x="3248040" y="5519400"/>
                <a:ext cx="1735920" cy="295200"/>
              </a:xfrm>
              <a:prstGeom prst="rect">
                <a:avLst/>
              </a:prstGeom>
            </p:spPr>
          </p:pic>
        </mc:Fallback>
      </mc:AlternateContent>
    </p:spTree>
    <p:extLst>
      <p:ext uri="{BB962C8B-B14F-4D97-AF65-F5344CB8AC3E}">
        <p14:creationId xmlns:p14="http://schemas.microsoft.com/office/powerpoint/2010/main" val="41591002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5999-5851-B027-6F3E-F8A1CA5F8760}"/>
              </a:ext>
            </a:extLst>
          </p:cNvPr>
          <p:cNvSpPr>
            <a:spLocks noGrp="1"/>
          </p:cNvSpPr>
          <p:nvPr>
            <p:ph type="title"/>
          </p:nvPr>
        </p:nvSpPr>
        <p:spPr/>
        <p:txBody>
          <a:bodyPr/>
          <a:lstStyle/>
          <a:p>
            <a:endParaRPr lang="en-US" dirty="0"/>
          </a:p>
        </p:txBody>
      </p:sp>
      <p:pic>
        <p:nvPicPr>
          <p:cNvPr id="5" name="Content Placeholder 4" descr="Table&#10;&#10;Description automatically generated">
            <a:extLst>
              <a:ext uri="{FF2B5EF4-FFF2-40B4-BE49-F238E27FC236}">
                <a16:creationId xmlns:a16="http://schemas.microsoft.com/office/drawing/2014/main" id="{7FEF4819-D8C6-ED67-A371-E9D1EEE97E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876" y="609600"/>
            <a:ext cx="7872248" cy="6248400"/>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8389C7F8-7026-9A3D-A288-CB64A7AC0659}"/>
                  </a:ext>
                </a:extLst>
              </p14:cNvPr>
              <p14:cNvContentPartPr/>
              <p14:nvPr/>
            </p14:nvContentPartPr>
            <p14:xfrm>
              <a:off x="2227705" y="4002985"/>
              <a:ext cx="2301120" cy="23400"/>
            </p14:xfrm>
          </p:contentPart>
        </mc:Choice>
        <mc:Fallback xmlns="">
          <p:pic>
            <p:nvPicPr>
              <p:cNvPr id="9" name="Ink 8">
                <a:extLst>
                  <a:ext uri="{FF2B5EF4-FFF2-40B4-BE49-F238E27FC236}">
                    <a16:creationId xmlns:a16="http://schemas.microsoft.com/office/drawing/2014/main" id="{8389C7F8-7026-9A3D-A288-CB64A7AC0659}"/>
                  </a:ext>
                </a:extLst>
              </p:cNvPr>
              <p:cNvPicPr/>
              <p:nvPr/>
            </p:nvPicPr>
            <p:blipFill>
              <a:blip r:embed="rId4"/>
              <a:stretch>
                <a:fillRect/>
              </a:stretch>
            </p:blipFill>
            <p:spPr>
              <a:xfrm>
                <a:off x="2174065" y="3895345"/>
                <a:ext cx="2408760" cy="239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5" name="Ink 24">
                <a:extLst>
                  <a:ext uri="{FF2B5EF4-FFF2-40B4-BE49-F238E27FC236}">
                    <a16:creationId xmlns:a16="http://schemas.microsoft.com/office/drawing/2014/main" id="{71BEFD73-9EFF-D98C-5650-3EBADEB3FD1B}"/>
                  </a:ext>
                </a:extLst>
              </p14:cNvPr>
              <p14:cNvContentPartPr/>
              <p14:nvPr/>
            </p14:nvContentPartPr>
            <p14:xfrm>
              <a:off x="2111785" y="3856465"/>
              <a:ext cx="32760" cy="2858040"/>
            </p14:xfrm>
          </p:contentPart>
        </mc:Choice>
        <mc:Fallback xmlns="">
          <p:pic>
            <p:nvPicPr>
              <p:cNvPr id="25" name="Ink 24">
                <a:extLst>
                  <a:ext uri="{FF2B5EF4-FFF2-40B4-BE49-F238E27FC236}">
                    <a16:creationId xmlns:a16="http://schemas.microsoft.com/office/drawing/2014/main" id="{71BEFD73-9EFF-D98C-5650-3EBADEB3FD1B}"/>
                  </a:ext>
                </a:extLst>
              </p:cNvPr>
              <p:cNvPicPr/>
              <p:nvPr/>
            </p:nvPicPr>
            <p:blipFill>
              <a:blip r:embed="rId6"/>
              <a:stretch>
                <a:fillRect/>
              </a:stretch>
            </p:blipFill>
            <p:spPr>
              <a:xfrm>
                <a:off x="2093785" y="3838825"/>
                <a:ext cx="68400" cy="2893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6" name="Ink 25">
                <a:extLst>
                  <a:ext uri="{FF2B5EF4-FFF2-40B4-BE49-F238E27FC236}">
                    <a16:creationId xmlns:a16="http://schemas.microsoft.com/office/drawing/2014/main" id="{01486CEF-F613-A2DC-F80F-46F672CC67D6}"/>
                  </a:ext>
                </a:extLst>
              </p14:cNvPr>
              <p14:cNvContentPartPr/>
              <p14:nvPr/>
            </p14:nvContentPartPr>
            <p14:xfrm>
              <a:off x="2143825" y="3825505"/>
              <a:ext cx="360" cy="360"/>
            </p14:xfrm>
          </p:contentPart>
        </mc:Choice>
        <mc:Fallback xmlns="">
          <p:pic>
            <p:nvPicPr>
              <p:cNvPr id="26" name="Ink 25">
                <a:extLst>
                  <a:ext uri="{FF2B5EF4-FFF2-40B4-BE49-F238E27FC236}">
                    <a16:creationId xmlns:a16="http://schemas.microsoft.com/office/drawing/2014/main" id="{01486CEF-F613-A2DC-F80F-46F672CC67D6}"/>
                  </a:ext>
                </a:extLst>
              </p:cNvPr>
              <p:cNvPicPr/>
              <p:nvPr/>
            </p:nvPicPr>
            <p:blipFill>
              <a:blip r:embed="rId8"/>
              <a:stretch>
                <a:fillRect/>
              </a:stretch>
            </p:blipFill>
            <p:spPr>
              <a:xfrm>
                <a:off x="2125825" y="3807865"/>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7" name="Ink 26">
                <a:extLst>
                  <a:ext uri="{FF2B5EF4-FFF2-40B4-BE49-F238E27FC236}">
                    <a16:creationId xmlns:a16="http://schemas.microsoft.com/office/drawing/2014/main" id="{693309F7-5F7D-F93D-65E0-3E6769BEA8DE}"/>
                  </a:ext>
                </a:extLst>
              </p14:cNvPr>
              <p14:cNvContentPartPr/>
              <p14:nvPr/>
            </p14:nvContentPartPr>
            <p14:xfrm>
              <a:off x="2114305" y="3825505"/>
              <a:ext cx="6171120" cy="2943360"/>
            </p14:xfrm>
          </p:contentPart>
        </mc:Choice>
        <mc:Fallback xmlns="">
          <p:pic>
            <p:nvPicPr>
              <p:cNvPr id="27" name="Ink 26">
                <a:extLst>
                  <a:ext uri="{FF2B5EF4-FFF2-40B4-BE49-F238E27FC236}">
                    <a16:creationId xmlns:a16="http://schemas.microsoft.com/office/drawing/2014/main" id="{693309F7-5F7D-F93D-65E0-3E6769BEA8DE}"/>
                  </a:ext>
                </a:extLst>
              </p:cNvPr>
              <p:cNvPicPr/>
              <p:nvPr/>
            </p:nvPicPr>
            <p:blipFill>
              <a:blip r:embed="rId10"/>
              <a:stretch>
                <a:fillRect/>
              </a:stretch>
            </p:blipFill>
            <p:spPr>
              <a:xfrm>
                <a:off x="2096665" y="3807865"/>
                <a:ext cx="6206760" cy="2979000"/>
              </a:xfrm>
              <a:prstGeom prst="rect">
                <a:avLst/>
              </a:prstGeom>
            </p:spPr>
          </p:pic>
        </mc:Fallback>
      </mc:AlternateContent>
    </p:spTree>
    <p:extLst>
      <p:ext uri="{BB962C8B-B14F-4D97-AF65-F5344CB8AC3E}">
        <p14:creationId xmlns:p14="http://schemas.microsoft.com/office/powerpoint/2010/main" val="37280062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D701-59FC-D9D5-9848-C29E85126920}"/>
              </a:ext>
            </a:extLst>
          </p:cNvPr>
          <p:cNvSpPr>
            <a:spLocks noGrp="1"/>
          </p:cNvSpPr>
          <p:nvPr>
            <p:ph type="title"/>
          </p:nvPr>
        </p:nvSpPr>
        <p:spPr/>
        <p:txBody>
          <a:bodyPr/>
          <a:lstStyle/>
          <a:p>
            <a:r>
              <a:rPr lang="en-US" dirty="0"/>
              <a:t>GOALS and AGENDA</a:t>
            </a:r>
          </a:p>
        </p:txBody>
      </p:sp>
      <p:sp>
        <p:nvSpPr>
          <p:cNvPr id="3" name="Content Placeholder 2">
            <a:extLst>
              <a:ext uri="{FF2B5EF4-FFF2-40B4-BE49-F238E27FC236}">
                <a16:creationId xmlns:a16="http://schemas.microsoft.com/office/drawing/2014/main" id="{4B8B6BB5-E509-8979-1154-2E85C7650314}"/>
              </a:ext>
            </a:extLst>
          </p:cNvPr>
          <p:cNvSpPr>
            <a:spLocks noGrp="1"/>
          </p:cNvSpPr>
          <p:nvPr>
            <p:ph idx="1"/>
          </p:nvPr>
        </p:nvSpPr>
        <p:spPr>
          <a:xfrm>
            <a:off x="677334" y="1488613"/>
            <a:ext cx="8596668" cy="3880773"/>
          </a:xfrm>
        </p:spPr>
        <p:txBody>
          <a:bodyPr>
            <a:normAutofit/>
          </a:bodyPr>
          <a:lstStyle/>
          <a:p>
            <a:endParaRPr lang="en-US" dirty="0"/>
          </a:p>
          <a:p>
            <a:r>
              <a:rPr lang="en-US" dirty="0"/>
              <a:t>Brief overview of DBLS</a:t>
            </a:r>
          </a:p>
          <a:p>
            <a:r>
              <a:rPr lang="en-US" dirty="0"/>
              <a:t>DBLS Administration </a:t>
            </a:r>
          </a:p>
          <a:p>
            <a:pPr lvl="1"/>
            <a:r>
              <a:rPr lang="en-US" dirty="0"/>
              <a:t>Applicability</a:t>
            </a:r>
          </a:p>
          <a:p>
            <a:pPr lvl="1"/>
            <a:r>
              <a:rPr lang="en-US" dirty="0"/>
              <a:t>Contracts</a:t>
            </a:r>
          </a:p>
          <a:p>
            <a:pPr lvl="1"/>
            <a:r>
              <a:rPr lang="en-US" dirty="0"/>
              <a:t>Wage Decisions</a:t>
            </a:r>
          </a:p>
          <a:p>
            <a:r>
              <a:rPr lang="en-US" dirty="0"/>
              <a:t>DBLS Enforcement</a:t>
            </a:r>
          </a:p>
          <a:p>
            <a:pPr lvl="1"/>
            <a:r>
              <a:rPr lang="en-US" dirty="0"/>
              <a:t>Certified weekly payrolls</a:t>
            </a:r>
          </a:p>
          <a:p>
            <a:r>
              <a:rPr lang="en-US" dirty="0"/>
              <a:t>Reporting </a:t>
            </a:r>
          </a:p>
          <a:p>
            <a:r>
              <a:rPr lang="en-US" dirty="0"/>
              <a:t>Monitoring </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94DCB5E-58E7-A33E-6DE7-42EEF6C3F23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5" name="Picture 2" descr="Image result for hud logo">
            <a:extLst>
              <a:ext uri="{FF2B5EF4-FFF2-40B4-BE49-F238E27FC236}">
                <a16:creationId xmlns:a16="http://schemas.microsoft.com/office/drawing/2014/main" id="{6534D503-EFF7-91F3-AFC7-51AE713DB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569" y="6147823"/>
            <a:ext cx="671915" cy="67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8380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66CB6A82-09D1-0B4B-20DC-F5811BC4D6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1825" y="434263"/>
            <a:ext cx="7136524" cy="5989473"/>
          </a:xfr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B5172FD8-2484-C718-D22D-86E87EE63E09}"/>
                  </a:ext>
                </a:extLst>
              </p14:cNvPr>
              <p14:cNvContentPartPr/>
              <p14:nvPr/>
            </p14:nvContentPartPr>
            <p14:xfrm>
              <a:off x="1891825" y="2501065"/>
              <a:ext cx="2543400" cy="53640"/>
            </p14:xfrm>
          </p:contentPart>
        </mc:Choice>
        <mc:Fallback xmlns="">
          <p:pic>
            <p:nvPicPr>
              <p:cNvPr id="7" name="Ink 6">
                <a:extLst>
                  <a:ext uri="{FF2B5EF4-FFF2-40B4-BE49-F238E27FC236}">
                    <a16:creationId xmlns:a16="http://schemas.microsoft.com/office/drawing/2014/main" id="{B5172FD8-2484-C718-D22D-86E87EE63E09}"/>
                  </a:ext>
                </a:extLst>
              </p:cNvPr>
              <p:cNvPicPr/>
              <p:nvPr/>
            </p:nvPicPr>
            <p:blipFill>
              <a:blip r:embed="rId4"/>
              <a:stretch>
                <a:fillRect/>
              </a:stretch>
            </p:blipFill>
            <p:spPr>
              <a:xfrm>
                <a:off x="1837825" y="2393065"/>
                <a:ext cx="2651040" cy="269280"/>
              </a:xfrm>
              <a:prstGeom prst="rect">
                <a:avLst/>
              </a:prstGeom>
            </p:spPr>
          </p:pic>
        </mc:Fallback>
      </mc:AlternateContent>
    </p:spTree>
    <p:extLst>
      <p:ext uri="{BB962C8B-B14F-4D97-AF65-F5344CB8AC3E}">
        <p14:creationId xmlns:p14="http://schemas.microsoft.com/office/powerpoint/2010/main" val="31808503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F1B2-1A64-0345-93B2-18A27129ED8E}"/>
              </a:ext>
            </a:extLst>
          </p:cNvPr>
          <p:cNvSpPr>
            <a:spLocks noGrp="1"/>
          </p:cNvSpPr>
          <p:nvPr>
            <p:ph type="title"/>
          </p:nvPr>
        </p:nvSpPr>
        <p:spPr>
          <a:xfrm>
            <a:off x="521691" y="390663"/>
            <a:ext cx="8596668" cy="1320800"/>
          </a:xfrm>
        </p:spPr>
        <p:txBody>
          <a:bodyPr/>
          <a:lstStyle/>
          <a:p>
            <a:r>
              <a:rPr lang="en-US" dirty="0"/>
              <a:t>Davis-Bacon Wage Decisions</a:t>
            </a:r>
            <a:br>
              <a:rPr lang="en-US" dirty="0"/>
            </a:br>
            <a:r>
              <a:rPr lang="en-US" sz="2800" dirty="0"/>
              <a:t>Posting and Lock-In Dates</a:t>
            </a:r>
          </a:p>
        </p:txBody>
      </p:sp>
      <p:sp>
        <p:nvSpPr>
          <p:cNvPr id="3" name="Content Placeholder 2">
            <a:extLst>
              <a:ext uri="{FF2B5EF4-FFF2-40B4-BE49-F238E27FC236}">
                <a16:creationId xmlns:a16="http://schemas.microsoft.com/office/drawing/2014/main" id="{A7FC66FA-D586-D041-835A-D952E8ED69F2}"/>
              </a:ext>
            </a:extLst>
          </p:cNvPr>
          <p:cNvSpPr>
            <a:spLocks noGrp="1"/>
          </p:cNvSpPr>
          <p:nvPr>
            <p:ph idx="1"/>
          </p:nvPr>
        </p:nvSpPr>
        <p:spPr>
          <a:xfrm>
            <a:off x="2690959" y="2923686"/>
            <a:ext cx="4108675" cy="1010628"/>
          </a:xfrm>
        </p:spPr>
        <p:txBody>
          <a:bodyPr>
            <a:normAutofit/>
          </a:bodyPr>
          <a:lstStyle/>
          <a:p>
            <a:pPr marL="0" indent="0">
              <a:buNone/>
            </a:pPr>
            <a:endParaRPr lang="en-US" sz="4800" dirty="0">
              <a:hlinkClick r:id="rId2"/>
            </a:endParaRPr>
          </a:p>
          <a:p>
            <a:pPr marL="0" indent="0">
              <a:buNone/>
            </a:pPr>
            <a:endParaRPr lang="en-US" dirty="0"/>
          </a:p>
          <a:p>
            <a:endParaRPr lang="en-US" dirty="0"/>
          </a:p>
        </p:txBody>
      </p:sp>
      <p:pic>
        <p:nvPicPr>
          <p:cNvPr id="4" name="Picture 3">
            <a:extLst>
              <a:ext uri="{FF2B5EF4-FFF2-40B4-BE49-F238E27FC236}">
                <a16:creationId xmlns:a16="http://schemas.microsoft.com/office/drawing/2014/main" id="{177575C6-E646-20F7-BF8B-349331B00D0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5" name="Picture 2" descr="Image result for hud logo">
            <a:extLst>
              <a:ext uri="{FF2B5EF4-FFF2-40B4-BE49-F238E27FC236}">
                <a16:creationId xmlns:a16="http://schemas.microsoft.com/office/drawing/2014/main" id="{D6F966BD-1F32-E259-4616-C34D4B123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719" y="5770321"/>
            <a:ext cx="796392" cy="8476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60187C-0B2A-1F96-C779-90DF0006417A}"/>
              </a:ext>
            </a:extLst>
          </p:cNvPr>
          <p:cNvSpPr txBox="1"/>
          <p:nvPr/>
        </p:nvSpPr>
        <p:spPr>
          <a:xfrm>
            <a:off x="605637" y="1559405"/>
            <a:ext cx="5784963" cy="2585323"/>
          </a:xfrm>
          <a:prstGeom prst="rect">
            <a:avLst/>
          </a:prstGeom>
          <a:noFill/>
        </p:spPr>
        <p:txBody>
          <a:bodyPr wrap="square" rtlCol="0">
            <a:spAutoFit/>
          </a:bodyPr>
          <a:lstStyle/>
          <a:p>
            <a:r>
              <a:rPr lang="en-US" b="1" dirty="0">
                <a:solidFill>
                  <a:srgbClr val="00B050"/>
                </a:solidFill>
              </a:rPr>
              <a:t>Post in an area accessible to all workers</a:t>
            </a:r>
          </a:p>
          <a:p>
            <a:endParaRPr lang="en-US" dirty="0"/>
          </a:p>
          <a:p>
            <a:r>
              <a:rPr lang="en-US" dirty="0"/>
              <a:t>DOL Poster</a:t>
            </a:r>
          </a:p>
          <a:p>
            <a:r>
              <a:rPr lang="en-US" b="1" dirty="0">
                <a:solidFill>
                  <a:srgbClr val="00B050"/>
                </a:solidFill>
              </a:rPr>
              <a:t>English: </a:t>
            </a:r>
            <a:r>
              <a:rPr lang="en-US" sz="1800" dirty="0">
                <a:hlinkClick r:id="rId2"/>
              </a:rPr>
              <a:t>https://www.dol.gov/agencies/whd/posters/dbra</a:t>
            </a:r>
          </a:p>
          <a:p>
            <a:r>
              <a:rPr lang="en-US" b="1" dirty="0">
                <a:solidFill>
                  <a:srgbClr val="00B050"/>
                </a:solidFill>
              </a:rPr>
              <a:t>Spanish:</a:t>
            </a:r>
          </a:p>
          <a:p>
            <a:r>
              <a:rPr lang="en-US" dirty="0">
                <a:hlinkClick r:id="rId5"/>
              </a:rPr>
              <a:t>https://www.hudexchange.info/resource/2662/wh-1321-davis-bacon-poster-en-espanol/</a:t>
            </a:r>
            <a:endParaRPr lang="en-US" dirty="0"/>
          </a:p>
          <a:p>
            <a:endParaRPr lang="en-US" dirty="0"/>
          </a:p>
        </p:txBody>
      </p:sp>
      <p:sp>
        <p:nvSpPr>
          <p:cNvPr id="7" name="TextBox 6">
            <a:extLst>
              <a:ext uri="{FF2B5EF4-FFF2-40B4-BE49-F238E27FC236}">
                <a16:creationId xmlns:a16="http://schemas.microsoft.com/office/drawing/2014/main" id="{DCB4A0FE-6E7B-D5C9-7FA4-43DE0198BB22}"/>
              </a:ext>
            </a:extLst>
          </p:cNvPr>
          <p:cNvSpPr txBox="1"/>
          <p:nvPr/>
        </p:nvSpPr>
        <p:spPr>
          <a:xfrm>
            <a:off x="1887165" y="4193971"/>
            <a:ext cx="6887183" cy="2308324"/>
          </a:xfrm>
          <a:prstGeom prst="rect">
            <a:avLst/>
          </a:prstGeom>
          <a:noFill/>
        </p:spPr>
        <p:txBody>
          <a:bodyPr wrap="square" rtlCol="0">
            <a:spAutoFit/>
          </a:bodyPr>
          <a:lstStyle/>
          <a:p>
            <a:r>
              <a:rPr lang="en-US" sz="1800" b="1" dirty="0">
                <a:solidFill>
                  <a:schemeClr val="accent1"/>
                </a:solidFill>
              </a:rPr>
              <a:t>Wage Decision Lock-In Dates</a:t>
            </a:r>
          </a:p>
          <a:p>
            <a:endParaRPr lang="en-US" sz="1800" dirty="0"/>
          </a:p>
          <a:p>
            <a:r>
              <a:rPr lang="en-US" sz="1800" dirty="0"/>
              <a:t>	</a:t>
            </a:r>
            <a:r>
              <a:rPr lang="en-US" sz="1800" b="1" dirty="0">
                <a:solidFill>
                  <a:schemeClr val="accent1"/>
                </a:solidFill>
                <a:highlight>
                  <a:srgbClr val="FFFF00"/>
                </a:highlight>
              </a:rPr>
              <a:t>Competitive Bids </a:t>
            </a:r>
            <a:r>
              <a:rPr lang="en-US" sz="1800" dirty="0">
                <a:solidFill>
                  <a:schemeClr val="accent1"/>
                </a:solidFill>
              </a:rPr>
              <a:t>- Bid opening provided the contract is 	awarded within 90 days.  </a:t>
            </a:r>
          </a:p>
          <a:p>
            <a:r>
              <a:rPr lang="en-US" sz="1800" dirty="0">
                <a:solidFill>
                  <a:schemeClr val="accent1"/>
                </a:solidFill>
              </a:rPr>
              <a:t>	</a:t>
            </a:r>
            <a:r>
              <a:rPr lang="en-US" sz="1800" b="1" dirty="0">
                <a:solidFill>
                  <a:schemeClr val="accent1"/>
                </a:solidFill>
                <a:highlight>
                  <a:srgbClr val="FFFF00"/>
                </a:highlight>
              </a:rPr>
              <a:t>Negotiated Contracts </a:t>
            </a:r>
            <a:r>
              <a:rPr lang="en-US" sz="1800" dirty="0">
                <a:solidFill>
                  <a:schemeClr val="accent1"/>
                </a:solidFill>
              </a:rPr>
              <a:t>– Contract award or construction 	start, whichever occurs first</a:t>
            </a:r>
          </a:p>
          <a:p>
            <a:r>
              <a:rPr lang="en-US" sz="1800" dirty="0">
                <a:solidFill>
                  <a:schemeClr val="accent1"/>
                </a:solidFill>
              </a:rPr>
              <a:t>	</a:t>
            </a:r>
            <a:r>
              <a:rPr lang="en-US" sz="1800" b="1" dirty="0">
                <a:solidFill>
                  <a:schemeClr val="accent1"/>
                </a:solidFill>
                <a:highlight>
                  <a:srgbClr val="FFFF00"/>
                </a:highlight>
              </a:rPr>
              <a:t>RAD</a:t>
            </a:r>
            <a:r>
              <a:rPr lang="en-US" sz="1800" dirty="0">
                <a:solidFill>
                  <a:schemeClr val="accent1"/>
                </a:solidFill>
              </a:rPr>
              <a:t> – Sign HAP agreement (final closing), or 	construction start, whichever occurs first</a:t>
            </a:r>
          </a:p>
        </p:txBody>
      </p:sp>
    </p:spTree>
    <p:extLst>
      <p:ext uri="{BB962C8B-B14F-4D97-AF65-F5344CB8AC3E}">
        <p14:creationId xmlns:p14="http://schemas.microsoft.com/office/powerpoint/2010/main" val="25712895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개체 틀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8516" r="28516"/>
          <a:stretch>
            <a:fillRect/>
          </a:stretch>
        </p:blipFill>
        <p:spPr/>
      </p:pic>
      <p:sp>
        <p:nvSpPr>
          <p:cNvPr id="28" name="자유형 27"/>
          <p:cNvSpPr/>
          <p:nvPr/>
        </p:nvSpPr>
        <p:spPr>
          <a:xfrm rot="10800000" flipH="1">
            <a:off x="10154871" y="1"/>
            <a:ext cx="2041200" cy="2986023"/>
          </a:xfrm>
          <a:custGeom>
            <a:avLst/>
            <a:gdLst>
              <a:gd name="connsiteX0" fmla="*/ 1493277 w 2039396"/>
              <a:gd name="connsiteY0" fmla="*/ 2986023 h 2986023"/>
              <a:gd name="connsiteX1" fmla="*/ 0 w 2039396"/>
              <a:gd name="connsiteY1" fmla="*/ 2986023 h 2986023"/>
              <a:gd name="connsiteX2" fmla="*/ 726795 w 2039396"/>
              <a:gd name="connsiteY2" fmla="*/ 0 h 2986023"/>
              <a:gd name="connsiteX3" fmla="*/ 2039396 w 2039396"/>
              <a:gd name="connsiteY3" fmla="*/ 0 h 2986023"/>
              <a:gd name="connsiteX4" fmla="*/ 2039396 w 2039396"/>
              <a:gd name="connsiteY4" fmla="*/ 742304 h 298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396" h="2986023">
                <a:moveTo>
                  <a:pt x="1493277" y="2986023"/>
                </a:moveTo>
                <a:lnTo>
                  <a:pt x="0" y="2986023"/>
                </a:lnTo>
                <a:lnTo>
                  <a:pt x="726795" y="0"/>
                </a:lnTo>
                <a:lnTo>
                  <a:pt x="2039396" y="0"/>
                </a:lnTo>
                <a:lnTo>
                  <a:pt x="2039396" y="742304"/>
                </a:lnTo>
                <a:close/>
              </a:path>
            </a:pathLst>
          </a:custGeom>
          <a:solidFill>
            <a:schemeClr val="accent4">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그룹 26"/>
          <p:cNvGrpSpPr/>
          <p:nvPr/>
        </p:nvGrpSpPr>
        <p:grpSpPr>
          <a:xfrm>
            <a:off x="1341419" y="2467769"/>
            <a:ext cx="377952" cy="579280"/>
            <a:chOff x="8067676" y="1446212"/>
            <a:chExt cx="485775" cy="744538"/>
          </a:xfrm>
          <a:solidFill>
            <a:schemeClr val="bg1"/>
          </a:solidFill>
        </p:grpSpPr>
        <p:sp>
          <p:nvSpPr>
            <p:cNvPr id="29" name="Freeform 33"/>
            <p:cNvSpPr>
              <a:spLocks noEditPoints="1"/>
            </p:cNvSpPr>
            <p:nvPr/>
          </p:nvSpPr>
          <p:spPr bwMode="auto">
            <a:xfrm>
              <a:off x="8258176" y="1579562"/>
              <a:ext cx="103188" cy="104775"/>
            </a:xfrm>
            <a:custGeom>
              <a:avLst/>
              <a:gdLst>
                <a:gd name="T0" fmla="*/ 37 w 75"/>
                <a:gd name="T1" fmla="*/ 17 h 75"/>
                <a:gd name="T2" fmla="*/ 17 w 75"/>
                <a:gd name="T3" fmla="*/ 38 h 75"/>
                <a:gd name="T4" fmla="*/ 37 w 75"/>
                <a:gd name="T5" fmla="*/ 58 h 75"/>
                <a:gd name="T6" fmla="*/ 58 w 75"/>
                <a:gd name="T7" fmla="*/ 38 h 75"/>
                <a:gd name="T8" fmla="*/ 37 w 75"/>
                <a:gd name="T9" fmla="*/ 17 h 75"/>
                <a:gd name="T10" fmla="*/ 37 w 75"/>
                <a:gd name="T11" fmla="*/ 75 h 75"/>
                <a:gd name="T12" fmla="*/ 0 w 75"/>
                <a:gd name="T13" fmla="*/ 38 h 75"/>
                <a:gd name="T14" fmla="*/ 37 w 75"/>
                <a:gd name="T15" fmla="*/ 0 h 75"/>
                <a:gd name="T16" fmla="*/ 75 w 75"/>
                <a:gd name="T17" fmla="*/ 38 h 75"/>
                <a:gd name="T18" fmla="*/ 37 w 75"/>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17"/>
                  </a:moveTo>
                  <a:cubicBezTo>
                    <a:pt x="26" y="17"/>
                    <a:pt x="17" y="26"/>
                    <a:pt x="17" y="38"/>
                  </a:cubicBezTo>
                  <a:cubicBezTo>
                    <a:pt x="17" y="49"/>
                    <a:pt x="26" y="58"/>
                    <a:pt x="37" y="58"/>
                  </a:cubicBezTo>
                  <a:cubicBezTo>
                    <a:pt x="49" y="58"/>
                    <a:pt x="58" y="49"/>
                    <a:pt x="58" y="38"/>
                  </a:cubicBezTo>
                  <a:cubicBezTo>
                    <a:pt x="58" y="26"/>
                    <a:pt x="49" y="17"/>
                    <a:pt x="37" y="17"/>
                  </a:cubicBezTo>
                  <a:close/>
                  <a:moveTo>
                    <a:pt x="37" y="75"/>
                  </a:moveTo>
                  <a:cubicBezTo>
                    <a:pt x="17" y="75"/>
                    <a:pt x="0" y="58"/>
                    <a:pt x="0" y="38"/>
                  </a:cubicBezTo>
                  <a:cubicBezTo>
                    <a:pt x="0" y="17"/>
                    <a:pt x="17" y="0"/>
                    <a:pt x="37" y="0"/>
                  </a:cubicBezTo>
                  <a:cubicBezTo>
                    <a:pt x="58" y="0"/>
                    <a:pt x="75" y="17"/>
                    <a:pt x="75" y="38"/>
                  </a:cubicBezTo>
                  <a:cubicBezTo>
                    <a:pt x="75" y="58"/>
                    <a:pt x="58" y="75"/>
                    <a:pt x="37"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4"/>
            <p:cNvSpPr>
              <a:spLocks noEditPoints="1"/>
            </p:cNvSpPr>
            <p:nvPr/>
          </p:nvSpPr>
          <p:spPr bwMode="auto">
            <a:xfrm>
              <a:off x="8216901" y="1446212"/>
              <a:ext cx="187325" cy="279400"/>
            </a:xfrm>
            <a:custGeom>
              <a:avLst/>
              <a:gdLst>
                <a:gd name="T0" fmla="*/ 67 w 135"/>
                <a:gd name="T1" fmla="*/ 16 h 202"/>
                <a:gd name="T2" fmla="*/ 65 w 135"/>
                <a:gd name="T3" fmla="*/ 22 h 202"/>
                <a:gd name="T4" fmla="*/ 65 w 135"/>
                <a:gd name="T5" fmla="*/ 77 h 202"/>
                <a:gd name="T6" fmla="*/ 58 w 135"/>
                <a:gd name="T7" fmla="*/ 85 h 202"/>
                <a:gd name="T8" fmla="*/ 17 w 135"/>
                <a:gd name="T9" fmla="*/ 135 h 202"/>
                <a:gd name="T10" fmla="*/ 67 w 135"/>
                <a:gd name="T11" fmla="*/ 185 h 202"/>
                <a:gd name="T12" fmla="*/ 118 w 135"/>
                <a:gd name="T13" fmla="*/ 135 h 202"/>
                <a:gd name="T14" fmla="*/ 77 w 135"/>
                <a:gd name="T15" fmla="*/ 85 h 202"/>
                <a:gd name="T16" fmla="*/ 70 w 135"/>
                <a:gd name="T17" fmla="*/ 77 h 202"/>
                <a:gd name="T18" fmla="*/ 70 w 135"/>
                <a:gd name="T19" fmla="*/ 22 h 202"/>
                <a:gd name="T20" fmla="*/ 67 w 135"/>
                <a:gd name="T21" fmla="*/ 16 h 202"/>
                <a:gd name="T22" fmla="*/ 67 w 135"/>
                <a:gd name="T23" fmla="*/ 202 h 202"/>
                <a:gd name="T24" fmla="*/ 0 w 135"/>
                <a:gd name="T25" fmla="*/ 135 h 202"/>
                <a:gd name="T26" fmla="*/ 48 w 135"/>
                <a:gd name="T27" fmla="*/ 70 h 202"/>
                <a:gd name="T28" fmla="*/ 48 w 135"/>
                <a:gd name="T29" fmla="*/ 22 h 202"/>
                <a:gd name="T30" fmla="*/ 67 w 135"/>
                <a:gd name="T31" fmla="*/ 0 h 202"/>
                <a:gd name="T32" fmla="*/ 87 w 135"/>
                <a:gd name="T33" fmla="*/ 22 h 202"/>
                <a:gd name="T34" fmla="*/ 87 w 135"/>
                <a:gd name="T35" fmla="*/ 70 h 202"/>
                <a:gd name="T36" fmla="*/ 135 w 135"/>
                <a:gd name="T37" fmla="*/ 135 h 202"/>
                <a:gd name="T38" fmla="*/ 67 w 135"/>
                <a:gd name="T3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202">
                  <a:moveTo>
                    <a:pt x="67" y="16"/>
                  </a:moveTo>
                  <a:cubicBezTo>
                    <a:pt x="67" y="16"/>
                    <a:pt x="65" y="18"/>
                    <a:pt x="65" y="22"/>
                  </a:cubicBezTo>
                  <a:lnTo>
                    <a:pt x="65" y="77"/>
                  </a:lnTo>
                  <a:cubicBezTo>
                    <a:pt x="65" y="81"/>
                    <a:pt x="62" y="84"/>
                    <a:pt x="58" y="85"/>
                  </a:cubicBezTo>
                  <a:cubicBezTo>
                    <a:pt x="34" y="89"/>
                    <a:pt x="17" y="110"/>
                    <a:pt x="17" y="135"/>
                  </a:cubicBezTo>
                  <a:cubicBezTo>
                    <a:pt x="17" y="163"/>
                    <a:pt x="40" y="185"/>
                    <a:pt x="67" y="185"/>
                  </a:cubicBezTo>
                  <a:cubicBezTo>
                    <a:pt x="95" y="185"/>
                    <a:pt x="118" y="163"/>
                    <a:pt x="118" y="135"/>
                  </a:cubicBezTo>
                  <a:cubicBezTo>
                    <a:pt x="118" y="110"/>
                    <a:pt x="101" y="89"/>
                    <a:pt x="77" y="85"/>
                  </a:cubicBezTo>
                  <a:cubicBezTo>
                    <a:pt x="73" y="84"/>
                    <a:pt x="70" y="81"/>
                    <a:pt x="70" y="77"/>
                  </a:cubicBezTo>
                  <a:lnTo>
                    <a:pt x="70" y="22"/>
                  </a:lnTo>
                  <a:cubicBezTo>
                    <a:pt x="70" y="18"/>
                    <a:pt x="68" y="16"/>
                    <a:pt x="67" y="16"/>
                  </a:cubicBezTo>
                  <a:close/>
                  <a:moveTo>
                    <a:pt x="67" y="202"/>
                  </a:moveTo>
                  <a:cubicBezTo>
                    <a:pt x="30" y="202"/>
                    <a:pt x="0" y="172"/>
                    <a:pt x="0" y="135"/>
                  </a:cubicBezTo>
                  <a:cubicBezTo>
                    <a:pt x="0" y="105"/>
                    <a:pt x="20" y="79"/>
                    <a:pt x="48" y="70"/>
                  </a:cubicBezTo>
                  <a:lnTo>
                    <a:pt x="48" y="22"/>
                  </a:lnTo>
                  <a:cubicBezTo>
                    <a:pt x="48" y="10"/>
                    <a:pt x="57" y="0"/>
                    <a:pt x="67" y="0"/>
                  </a:cubicBezTo>
                  <a:cubicBezTo>
                    <a:pt x="78" y="0"/>
                    <a:pt x="87" y="10"/>
                    <a:pt x="87" y="22"/>
                  </a:cubicBezTo>
                  <a:lnTo>
                    <a:pt x="87" y="70"/>
                  </a:lnTo>
                  <a:cubicBezTo>
                    <a:pt x="115" y="79"/>
                    <a:pt x="135" y="105"/>
                    <a:pt x="135" y="135"/>
                  </a:cubicBezTo>
                  <a:cubicBezTo>
                    <a:pt x="135" y="172"/>
                    <a:pt x="105" y="202"/>
                    <a:pt x="67"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5"/>
            <p:cNvSpPr>
              <a:spLocks noEditPoints="1"/>
            </p:cNvSpPr>
            <p:nvPr/>
          </p:nvSpPr>
          <p:spPr bwMode="auto">
            <a:xfrm>
              <a:off x="8083551" y="1681162"/>
              <a:ext cx="219075" cy="485775"/>
            </a:xfrm>
            <a:custGeom>
              <a:avLst/>
              <a:gdLst>
                <a:gd name="T0" fmla="*/ 17 w 158"/>
                <a:gd name="T1" fmla="*/ 314 h 351"/>
                <a:gd name="T2" fmla="*/ 17 w 158"/>
                <a:gd name="T3" fmla="*/ 326 h 351"/>
                <a:gd name="T4" fmla="*/ 28 w 158"/>
                <a:gd name="T5" fmla="*/ 318 h 351"/>
                <a:gd name="T6" fmla="*/ 139 w 158"/>
                <a:gd name="T7" fmla="*/ 28 h 351"/>
                <a:gd name="T8" fmla="*/ 128 w 158"/>
                <a:gd name="T9" fmla="*/ 22 h 351"/>
                <a:gd name="T10" fmla="*/ 17 w 158"/>
                <a:gd name="T11" fmla="*/ 314 h 351"/>
                <a:gd name="T12" fmla="*/ 9 w 158"/>
                <a:gd name="T13" fmla="*/ 351 h 351"/>
                <a:gd name="T14" fmla="*/ 5 w 158"/>
                <a:gd name="T15" fmla="*/ 350 h 351"/>
                <a:gd name="T16" fmla="*/ 0 w 158"/>
                <a:gd name="T17" fmla="*/ 342 h 351"/>
                <a:gd name="T18" fmla="*/ 0 w 158"/>
                <a:gd name="T19" fmla="*/ 313 h 351"/>
                <a:gd name="T20" fmla="*/ 1 w 158"/>
                <a:gd name="T21" fmla="*/ 310 h 351"/>
                <a:gd name="T22" fmla="*/ 117 w 158"/>
                <a:gd name="T23" fmla="*/ 6 h 351"/>
                <a:gd name="T24" fmla="*/ 122 w 158"/>
                <a:gd name="T25" fmla="*/ 1 h 351"/>
                <a:gd name="T26" fmla="*/ 130 w 158"/>
                <a:gd name="T27" fmla="*/ 3 h 351"/>
                <a:gd name="T28" fmla="*/ 151 w 158"/>
                <a:gd name="T29" fmla="*/ 14 h 351"/>
                <a:gd name="T30" fmla="*/ 157 w 158"/>
                <a:gd name="T31" fmla="*/ 18 h 351"/>
                <a:gd name="T32" fmla="*/ 157 w 158"/>
                <a:gd name="T33" fmla="*/ 25 h 351"/>
                <a:gd name="T34" fmla="*/ 42 w 158"/>
                <a:gd name="T35" fmla="*/ 326 h 351"/>
                <a:gd name="T36" fmla="*/ 40 w 158"/>
                <a:gd name="T37" fmla="*/ 330 h 351"/>
                <a:gd name="T38" fmla="*/ 14 w 158"/>
                <a:gd name="T39" fmla="*/ 349 h 351"/>
                <a:gd name="T40" fmla="*/ 9 w 158"/>
                <a:gd name="T4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351">
                  <a:moveTo>
                    <a:pt x="17" y="314"/>
                  </a:moveTo>
                  <a:lnTo>
                    <a:pt x="17" y="326"/>
                  </a:lnTo>
                  <a:lnTo>
                    <a:pt x="28" y="318"/>
                  </a:lnTo>
                  <a:lnTo>
                    <a:pt x="139" y="28"/>
                  </a:lnTo>
                  <a:cubicBezTo>
                    <a:pt x="135" y="26"/>
                    <a:pt x="131" y="24"/>
                    <a:pt x="128" y="22"/>
                  </a:cubicBezTo>
                  <a:lnTo>
                    <a:pt x="17" y="314"/>
                  </a:lnTo>
                  <a:close/>
                  <a:moveTo>
                    <a:pt x="9" y="351"/>
                  </a:moveTo>
                  <a:cubicBezTo>
                    <a:pt x="7" y="351"/>
                    <a:pt x="6" y="350"/>
                    <a:pt x="5" y="350"/>
                  </a:cubicBezTo>
                  <a:cubicBezTo>
                    <a:pt x="2" y="348"/>
                    <a:pt x="0" y="346"/>
                    <a:pt x="0" y="342"/>
                  </a:cubicBezTo>
                  <a:lnTo>
                    <a:pt x="0" y="313"/>
                  </a:lnTo>
                  <a:cubicBezTo>
                    <a:pt x="0" y="312"/>
                    <a:pt x="0" y="311"/>
                    <a:pt x="1" y="310"/>
                  </a:cubicBezTo>
                  <a:lnTo>
                    <a:pt x="117" y="6"/>
                  </a:lnTo>
                  <a:cubicBezTo>
                    <a:pt x="118" y="3"/>
                    <a:pt x="120" y="1"/>
                    <a:pt x="122" y="1"/>
                  </a:cubicBezTo>
                  <a:cubicBezTo>
                    <a:pt x="125" y="0"/>
                    <a:pt x="128" y="1"/>
                    <a:pt x="130" y="3"/>
                  </a:cubicBezTo>
                  <a:cubicBezTo>
                    <a:pt x="130" y="3"/>
                    <a:pt x="140" y="12"/>
                    <a:pt x="151" y="14"/>
                  </a:cubicBezTo>
                  <a:cubicBezTo>
                    <a:pt x="154" y="15"/>
                    <a:pt x="156" y="16"/>
                    <a:pt x="157" y="18"/>
                  </a:cubicBezTo>
                  <a:cubicBezTo>
                    <a:pt x="158" y="21"/>
                    <a:pt x="158" y="23"/>
                    <a:pt x="157" y="25"/>
                  </a:cubicBezTo>
                  <a:lnTo>
                    <a:pt x="42" y="326"/>
                  </a:lnTo>
                  <a:cubicBezTo>
                    <a:pt x="42" y="327"/>
                    <a:pt x="41" y="329"/>
                    <a:pt x="40" y="330"/>
                  </a:cubicBezTo>
                  <a:lnTo>
                    <a:pt x="14" y="349"/>
                  </a:lnTo>
                  <a:cubicBezTo>
                    <a:pt x="12" y="350"/>
                    <a:pt x="10" y="351"/>
                    <a:pt x="9" y="3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6"/>
            <p:cNvSpPr>
              <a:spLocks/>
            </p:cNvSpPr>
            <p:nvPr/>
          </p:nvSpPr>
          <p:spPr bwMode="auto">
            <a:xfrm>
              <a:off x="8067676" y="2141537"/>
              <a:ext cx="41275" cy="49213"/>
            </a:xfrm>
            <a:custGeom>
              <a:avLst/>
              <a:gdLst>
                <a:gd name="T0" fmla="*/ 10 w 30"/>
                <a:gd name="T1" fmla="*/ 36 h 36"/>
                <a:gd name="T2" fmla="*/ 6 w 30"/>
                <a:gd name="T3" fmla="*/ 35 h 36"/>
                <a:gd name="T4" fmla="*/ 3 w 30"/>
                <a:gd name="T5" fmla="*/ 24 h 36"/>
                <a:gd name="T6" fmla="*/ 13 w 30"/>
                <a:gd name="T7" fmla="*/ 5 h 36"/>
                <a:gd name="T8" fmla="*/ 25 w 30"/>
                <a:gd name="T9" fmla="*/ 2 h 36"/>
                <a:gd name="T10" fmla="*/ 28 w 30"/>
                <a:gd name="T11" fmla="*/ 14 h 36"/>
                <a:gd name="T12" fmla="*/ 17 w 30"/>
                <a:gd name="T13" fmla="*/ 32 h 36"/>
                <a:gd name="T14" fmla="*/ 10 w 3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10" y="36"/>
                  </a:moveTo>
                  <a:cubicBezTo>
                    <a:pt x="8" y="36"/>
                    <a:pt x="7" y="36"/>
                    <a:pt x="6" y="35"/>
                  </a:cubicBezTo>
                  <a:cubicBezTo>
                    <a:pt x="2" y="33"/>
                    <a:pt x="0" y="28"/>
                    <a:pt x="3" y="24"/>
                  </a:cubicBezTo>
                  <a:lnTo>
                    <a:pt x="13" y="5"/>
                  </a:lnTo>
                  <a:cubicBezTo>
                    <a:pt x="16" y="1"/>
                    <a:pt x="21" y="0"/>
                    <a:pt x="25" y="2"/>
                  </a:cubicBezTo>
                  <a:cubicBezTo>
                    <a:pt x="29" y="4"/>
                    <a:pt x="30" y="10"/>
                    <a:pt x="28" y="14"/>
                  </a:cubicBezTo>
                  <a:lnTo>
                    <a:pt x="17" y="32"/>
                  </a:lnTo>
                  <a:cubicBezTo>
                    <a:pt x="16" y="35"/>
                    <a:pt x="13" y="36"/>
                    <a:pt x="1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7"/>
            <p:cNvSpPr>
              <a:spLocks noEditPoints="1"/>
            </p:cNvSpPr>
            <p:nvPr/>
          </p:nvSpPr>
          <p:spPr bwMode="auto">
            <a:xfrm>
              <a:off x="8318501" y="1681162"/>
              <a:ext cx="217488" cy="485775"/>
            </a:xfrm>
            <a:custGeom>
              <a:avLst/>
              <a:gdLst>
                <a:gd name="T0" fmla="*/ 130 w 158"/>
                <a:gd name="T1" fmla="*/ 318 h 351"/>
                <a:gd name="T2" fmla="*/ 141 w 158"/>
                <a:gd name="T3" fmla="*/ 326 h 351"/>
                <a:gd name="T4" fmla="*/ 141 w 158"/>
                <a:gd name="T5" fmla="*/ 314 h 351"/>
                <a:gd name="T6" fmla="*/ 30 w 158"/>
                <a:gd name="T7" fmla="*/ 22 h 351"/>
                <a:gd name="T8" fmla="*/ 19 w 158"/>
                <a:gd name="T9" fmla="*/ 27 h 351"/>
                <a:gd name="T10" fmla="*/ 130 w 158"/>
                <a:gd name="T11" fmla="*/ 318 h 351"/>
                <a:gd name="T12" fmla="*/ 149 w 158"/>
                <a:gd name="T13" fmla="*/ 351 h 351"/>
                <a:gd name="T14" fmla="*/ 144 w 158"/>
                <a:gd name="T15" fmla="*/ 349 h 351"/>
                <a:gd name="T16" fmla="*/ 118 w 158"/>
                <a:gd name="T17" fmla="*/ 330 h 351"/>
                <a:gd name="T18" fmla="*/ 116 w 158"/>
                <a:gd name="T19" fmla="*/ 326 h 351"/>
                <a:gd name="T20" fmla="*/ 1 w 158"/>
                <a:gd name="T21" fmla="*/ 25 h 351"/>
                <a:gd name="T22" fmla="*/ 1 w 158"/>
                <a:gd name="T23" fmla="*/ 19 h 351"/>
                <a:gd name="T24" fmla="*/ 6 w 158"/>
                <a:gd name="T25" fmla="*/ 14 h 351"/>
                <a:gd name="T26" fmla="*/ 29 w 158"/>
                <a:gd name="T27" fmla="*/ 2 h 351"/>
                <a:gd name="T28" fmla="*/ 36 w 158"/>
                <a:gd name="T29" fmla="*/ 1 h 351"/>
                <a:gd name="T30" fmla="*/ 41 w 158"/>
                <a:gd name="T31" fmla="*/ 6 h 351"/>
                <a:gd name="T32" fmla="*/ 157 w 158"/>
                <a:gd name="T33" fmla="*/ 310 h 351"/>
                <a:gd name="T34" fmla="*/ 158 w 158"/>
                <a:gd name="T35" fmla="*/ 313 h 351"/>
                <a:gd name="T36" fmla="*/ 158 w 158"/>
                <a:gd name="T37" fmla="*/ 342 h 351"/>
                <a:gd name="T38" fmla="*/ 153 w 158"/>
                <a:gd name="T39" fmla="*/ 350 h 351"/>
                <a:gd name="T40" fmla="*/ 149 w 158"/>
                <a:gd name="T4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351">
                  <a:moveTo>
                    <a:pt x="130" y="318"/>
                  </a:moveTo>
                  <a:lnTo>
                    <a:pt x="141" y="326"/>
                  </a:lnTo>
                  <a:lnTo>
                    <a:pt x="141" y="314"/>
                  </a:lnTo>
                  <a:lnTo>
                    <a:pt x="30" y="22"/>
                  </a:lnTo>
                  <a:cubicBezTo>
                    <a:pt x="27" y="23"/>
                    <a:pt x="23" y="25"/>
                    <a:pt x="19" y="27"/>
                  </a:cubicBezTo>
                  <a:lnTo>
                    <a:pt x="130" y="318"/>
                  </a:lnTo>
                  <a:close/>
                  <a:moveTo>
                    <a:pt x="149" y="351"/>
                  </a:moveTo>
                  <a:cubicBezTo>
                    <a:pt x="148" y="351"/>
                    <a:pt x="146" y="350"/>
                    <a:pt x="144" y="349"/>
                  </a:cubicBezTo>
                  <a:lnTo>
                    <a:pt x="118" y="330"/>
                  </a:lnTo>
                  <a:cubicBezTo>
                    <a:pt x="117" y="329"/>
                    <a:pt x="116" y="327"/>
                    <a:pt x="116" y="326"/>
                  </a:cubicBezTo>
                  <a:lnTo>
                    <a:pt x="1" y="25"/>
                  </a:lnTo>
                  <a:cubicBezTo>
                    <a:pt x="0" y="23"/>
                    <a:pt x="0" y="21"/>
                    <a:pt x="1" y="19"/>
                  </a:cubicBezTo>
                  <a:cubicBezTo>
                    <a:pt x="2" y="17"/>
                    <a:pt x="4" y="15"/>
                    <a:pt x="6" y="14"/>
                  </a:cubicBezTo>
                  <a:cubicBezTo>
                    <a:pt x="16" y="11"/>
                    <a:pt x="29" y="2"/>
                    <a:pt x="29" y="2"/>
                  </a:cubicBezTo>
                  <a:cubicBezTo>
                    <a:pt x="31" y="1"/>
                    <a:pt x="34" y="0"/>
                    <a:pt x="36" y="1"/>
                  </a:cubicBezTo>
                  <a:cubicBezTo>
                    <a:pt x="39" y="2"/>
                    <a:pt x="41" y="3"/>
                    <a:pt x="41" y="6"/>
                  </a:cubicBezTo>
                  <a:lnTo>
                    <a:pt x="157" y="310"/>
                  </a:lnTo>
                  <a:cubicBezTo>
                    <a:pt x="158" y="311"/>
                    <a:pt x="158" y="312"/>
                    <a:pt x="158" y="313"/>
                  </a:cubicBezTo>
                  <a:lnTo>
                    <a:pt x="158" y="342"/>
                  </a:lnTo>
                  <a:cubicBezTo>
                    <a:pt x="158" y="346"/>
                    <a:pt x="156" y="348"/>
                    <a:pt x="153" y="350"/>
                  </a:cubicBezTo>
                  <a:cubicBezTo>
                    <a:pt x="152" y="350"/>
                    <a:pt x="151" y="351"/>
                    <a:pt x="149" y="3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8"/>
            <p:cNvSpPr>
              <a:spLocks/>
            </p:cNvSpPr>
            <p:nvPr/>
          </p:nvSpPr>
          <p:spPr bwMode="auto">
            <a:xfrm>
              <a:off x="8510588" y="2141537"/>
              <a:ext cx="42863" cy="49213"/>
            </a:xfrm>
            <a:custGeom>
              <a:avLst/>
              <a:gdLst>
                <a:gd name="T0" fmla="*/ 20 w 30"/>
                <a:gd name="T1" fmla="*/ 36 h 36"/>
                <a:gd name="T2" fmla="*/ 13 w 30"/>
                <a:gd name="T3" fmla="*/ 32 h 36"/>
                <a:gd name="T4" fmla="*/ 2 w 30"/>
                <a:gd name="T5" fmla="*/ 14 h 36"/>
                <a:gd name="T6" fmla="*/ 5 w 30"/>
                <a:gd name="T7" fmla="*/ 2 h 36"/>
                <a:gd name="T8" fmla="*/ 17 w 30"/>
                <a:gd name="T9" fmla="*/ 5 h 36"/>
                <a:gd name="T10" fmla="*/ 27 w 30"/>
                <a:gd name="T11" fmla="*/ 24 h 36"/>
                <a:gd name="T12" fmla="*/ 24 w 30"/>
                <a:gd name="T13" fmla="*/ 35 h 36"/>
                <a:gd name="T14" fmla="*/ 20 w 3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6">
                  <a:moveTo>
                    <a:pt x="20" y="36"/>
                  </a:moveTo>
                  <a:cubicBezTo>
                    <a:pt x="17" y="36"/>
                    <a:pt x="14" y="35"/>
                    <a:pt x="13" y="32"/>
                  </a:cubicBezTo>
                  <a:lnTo>
                    <a:pt x="2" y="14"/>
                  </a:lnTo>
                  <a:cubicBezTo>
                    <a:pt x="0" y="10"/>
                    <a:pt x="1" y="4"/>
                    <a:pt x="5" y="2"/>
                  </a:cubicBezTo>
                  <a:cubicBezTo>
                    <a:pt x="9" y="0"/>
                    <a:pt x="14" y="1"/>
                    <a:pt x="17" y="5"/>
                  </a:cubicBezTo>
                  <a:lnTo>
                    <a:pt x="27" y="24"/>
                  </a:lnTo>
                  <a:cubicBezTo>
                    <a:pt x="30" y="28"/>
                    <a:pt x="28" y="33"/>
                    <a:pt x="24" y="35"/>
                  </a:cubicBezTo>
                  <a:cubicBezTo>
                    <a:pt x="23" y="36"/>
                    <a:pt x="22" y="36"/>
                    <a:pt x="2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9"/>
            <p:cNvSpPr>
              <a:spLocks/>
            </p:cNvSpPr>
            <p:nvPr/>
          </p:nvSpPr>
          <p:spPr bwMode="auto">
            <a:xfrm>
              <a:off x="8235951" y="1812925"/>
              <a:ext cx="147638" cy="23813"/>
            </a:xfrm>
            <a:custGeom>
              <a:avLst/>
              <a:gdLst>
                <a:gd name="T0" fmla="*/ 99 w 107"/>
                <a:gd name="T1" fmla="*/ 17 h 17"/>
                <a:gd name="T2" fmla="*/ 8 w 107"/>
                <a:gd name="T3" fmla="*/ 17 h 17"/>
                <a:gd name="T4" fmla="*/ 0 w 107"/>
                <a:gd name="T5" fmla="*/ 9 h 17"/>
                <a:gd name="T6" fmla="*/ 8 w 107"/>
                <a:gd name="T7" fmla="*/ 0 h 17"/>
                <a:gd name="T8" fmla="*/ 99 w 107"/>
                <a:gd name="T9" fmla="*/ 0 h 17"/>
                <a:gd name="T10" fmla="*/ 107 w 107"/>
                <a:gd name="T11" fmla="*/ 9 h 17"/>
                <a:gd name="T12" fmla="*/ 99 w 10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07" h="17">
                  <a:moveTo>
                    <a:pt x="99" y="17"/>
                  </a:moveTo>
                  <a:lnTo>
                    <a:pt x="8" y="17"/>
                  </a:lnTo>
                  <a:cubicBezTo>
                    <a:pt x="4" y="17"/>
                    <a:pt x="0" y="13"/>
                    <a:pt x="0" y="9"/>
                  </a:cubicBezTo>
                  <a:cubicBezTo>
                    <a:pt x="0" y="4"/>
                    <a:pt x="4" y="0"/>
                    <a:pt x="8" y="0"/>
                  </a:cubicBezTo>
                  <a:lnTo>
                    <a:pt x="99" y="0"/>
                  </a:lnTo>
                  <a:cubicBezTo>
                    <a:pt x="103" y="0"/>
                    <a:pt x="107" y="4"/>
                    <a:pt x="107" y="9"/>
                  </a:cubicBezTo>
                  <a:cubicBezTo>
                    <a:pt x="107" y="13"/>
                    <a:pt x="103" y="17"/>
                    <a:pt x="9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0"/>
            <p:cNvSpPr>
              <a:spLocks/>
            </p:cNvSpPr>
            <p:nvPr/>
          </p:nvSpPr>
          <p:spPr bwMode="auto">
            <a:xfrm>
              <a:off x="8404226" y="1812925"/>
              <a:ext cx="74613" cy="52388"/>
            </a:xfrm>
            <a:custGeom>
              <a:avLst/>
              <a:gdLst>
                <a:gd name="T0" fmla="*/ 46 w 54"/>
                <a:gd name="T1" fmla="*/ 37 h 37"/>
                <a:gd name="T2" fmla="*/ 38 w 54"/>
                <a:gd name="T3" fmla="*/ 28 h 37"/>
                <a:gd name="T4" fmla="*/ 38 w 54"/>
                <a:gd name="T5" fmla="*/ 17 h 37"/>
                <a:gd name="T6" fmla="*/ 8 w 54"/>
                <a:gd name="T7" fmla="*/ 17 h 37"/>
                <a:gd name="T8" fmla="*/ 0 w 54"/>
                <a:gd name="T9" fmla="*/ 9 h 37"/>
                <a:gd name="T10" fmla="*/ 8 w 54"/>
                <a:gd name="T11" fmla="*/ 0 h 37"/>
                <a:gd name="T12" fmla="*/ 46 w 54"/>
                <a:gd name="T13" fmla="*/ 0 h 37"/>
                <a:gd name="T14" fmla="*/ 54 w 54"/>
                <a:gd name="T15" fmla="*/ 9 h 37"/>
                <a:gd name="T16" fmla="*/ 54 w 54"/>
                <a:gd name="T17" fmla="*/ 28 h 37"/>
                <a:gd name="T18" fmla="*/ 46 w 54"/>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7">
                  <a:moveTo>
                    <a:pt x="46" y="37"/>
                  </a:moveTo>
                  <a:cubicBezTo>
                    <a:pt x="42" y="37"/>
                    <a:pt x="38" y="33"/>
                    <a:pt x="38" y="28"/>
                  </a:cubicBezTo>
                  <a:lnTo>
                    <a:pt x="38" y="17"/>
                  </a:lnTo>
                  <a:lnTo>
                    <a:pt x="8" y="17"/>
                  </a:lnTo>
                  <a:cubicBezTo>
                    <a:pt x="4" y="17"/>
                    <a:pt x="0" y="13"/>
                    <a:pt x="0" y="9"/>
                  </a:cubicBezTo>
                  <a:cubicBezTo>
                    <a:pt x="0" y="4"/>
                    <a:pt x="4" y="0"/>
                    <a:pt x="8" y="0"/>
                  </a:cubicBezTo>
                  <a:lnTo>
                    <a:pt x="46" y="0"/>
                  </a:lnTo>
                  <a:cubicBezTo>
                    <a:pt x="51" y="0"/>
                    <a:pt x="54" y="4"/>
                    <a:pt x="54" y="9"/>
                  </a:cubicBezTo>
                  <a:lnTo>
                    <a:pt x="54" y="28"/>
                  </a:lnTo>
                  <a:cubicBezTo>
                    <a:pt x="54" y="33"/>
                    <a:pt x="51" y="37"/>
                    <a:pt x="4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1"/>
            <p:cNvSpPr>
              <a:spLocks/>
            </p:cNvSpPr>
            <p:nvPr/>
          </p:nvSpPr>
          <p:spPr bwMode="auto">
            <a:xfrm>
              <a:off x="8404226" y="1787525"/>
              <a:ext cx="74613" cy="49213"/>
            </a:xfrm>
            <a:custGeom>
              <a:avLst/>
              <a:gdLst>
                <a:gd name="T0" fmla="*/ 46 w 54"/>
                <a:gd name="T1" fmla="*/ 36 h 36"/>
                <a:gd name="T2" fmla="*/ 8 w 54"/>
                <a:gd name="T3" fmla="*/ 36 h 36"/>
                <a:gd name="T4" fmla="*/ 0 w 54"/>
                <a:gd name="T5" fmla="*/ 28 h 36"/>
                <a:gd name="T6" fmla="*/ 8 w 54"/>
                <a:gd name="T7" fmla="*/ 19 h 36"/>
                <a:gd name="T8" fmla="*/ 38 w 54"/>
                <a:gd name="T9" fmla="*/ 19 h 36"/>
                <a:gd name="T10" fmla="*/ 38 w 54"/>
                <a:gd name="T11" fmla="*/ 8 h 36"/>
                <a:gd name="T12" fmla="*/ 46 w 54"/>
                <a:gd name="T13" fmla="*/ 0 h 36"/>
                <a:gd name="T14" fmla="*/ 54 w 54"/>
                <a:gd name="T15" fmla="*/ 8 h 36"/>
                <a:gd name="T16" fmla="*/ 54 w 54"/>
                <a:gd name="T17" fmla="*/ 28 h 36"/>
                <a:gd name="T18" fmla="*/ 46 w 54"/>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6">
                  <a:moveTo>
                    <a:pt x="46" y="36"/>
                  </a:moveTo>
                  <a:lnTo>
                    <a:pt x="8" y="36"/>
                  </a:lnTo>
                  <a:cubicBezTo>
                    <a:pt x="4" y="36"/>
                    <a:pt x="0" y="32"/>
                    <a:pt x="0" y="28"/>
                  </a:cubicBezTo>
                  <a:cubicBezTo>
                    <a:pt x="0" y="23"/>
                    <a:pt x="4" y="19"/>
                    <a:pt x="8" y="19"/>
                  </a:cubicBezTo>
                  <a:lnTo>
                    <a:pt x="38" y="19"/>
                  </a:lnTo>
                  <a:lnTo>
                    <a:pt x="38" y="8"/>
                  </a:lnTo>
                  <a:cubicBezTo>
                    <a:pt x="38" y="3"/>
                    <a:pt x="42" y="0"/>
                    <a:pt x="46" y="0"/>
                  </a:cubicBezTo>
                  <a:cubicBezTo>
                    <a:pt x="51" y="0"/>
                    <a:pt x="54" y="3"/>
                    <a:pt x="54" y="8"/>
                  </a:cubicBezTo>
                  <a:lnTo>
                    <a:pt x="54" y="28"/>
                  </a:lnTo>
                  <a:cubicBezTo>
                    <a:pt x="54" y="32"/>
                    <a:pt x="51" y="36"/>
                    <a:pt x="4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2"/>
            <p:cNvSpPr>
              <a:spLocks/>
            </p:cNvSpPr>
            <p:nvPr/>
          </p:nvSpPr>
          <p:spPr bwMode="auto">
            <a:xfrm>
              <a:off x="8142288" y="1812925"/>
              <a:ext cx="74613" cy="52388"/>
            </a:xfrm>
            <a:custGeom>
              <a:avLst/>
              <a:gdLst>
                <a:gd name="T0" fmla="*/ 8 w 54"/>
                <a:gd name="T1" fmla="*/ 37 h 37"/>
                <a:gd name="T2" fmla="*/ 0 w 54"/>
                <a:gd name="T3" fmla="*/ 28 h 37"/>
                <a:gd name="T4" fmla="*/ 0 w 54"/>
                <a:gd name="T5" fmla="*/ 9 h 37"/>
                <a:gd name="T6" fmla="*/ 8 w 54"/>
                <a:gd name="T7" fmla="*/ 0 h 37"/>
                <a:gd name="T8" fmla="*/ 46 w 54"/>
                <a:gd name="T9" fmla="*/ 0 h 37"/>
                <a:gd name="T10" fmla="*/ 54 w 54"/>
                <a:gd name="T11" fmla="*/ 9 h 37"/>
                <a:gd name="T12" fmla="*/ 46 w 54"/>
                <a:gd name="T13" fmla="*/ 17 h 37"/>
                <a:gd name="T14" fmla="*/ 16 w 54"/>
                <a:gd name="T15" fmla="*/ 17 h 37"/>
                <a:gd name="T16" fmla="*/ 16 w 54"/>
                <a:gd name="T17" fmla="*/ 28 h 37"/>
                <a:gd name="T18" fmla="*/ 8 w 54"/>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7">
                  <a:moveTo>
                    <a:pt x="8" y="37"/>
                  </a:moveTo>
                  <a:cubicBezTo>
                    <a:pt x="3" y="37"/>
                    <a:pt x="0" y="33"/>
                    <a:pt x="0" y="28"/>
                  </a:cubicBezTo>
                  <a:lnTo>
                    <a:pt x="0" y="9"/>
                  </a:lnTo>
                  <a:cubicBezTo>
                    <a:pt x="0" y="4"/>
                    <a:pt x="3" y="0"/>
                    <a:pt x="8" y="0"/>
                  </a:cubicBezTo>
                  <a:lnTo>
                    <a:pt x="46" y="0"/>
                  </a:lnTo>
                  <a:cubicBezTo>
                    <a:pt x="50" y="0"/>
                    <a:pt x="54" y="4"/>
                    <a:pt x="54" y="9"/>
                  </a:cubicBezTo>
                  <a:cubicBezTo>
                    <a:pt x="54" y="13"/>
                    <a:pt x="50" y="17"/>
                    <a:pt x="46" y="17"/>
                  </a:cubicBezTo>
                  <a:lnTo>
                    <a:pt x="16" y="17"/>
                  </a:lnTo>
                  <a:lnTo>
                    <a:pt x="16" y="28"/>
                  </a:lnTo>
                  <a:cubicBezTo>
                    <a:pt x="16" y="33"/>
                    <a:pt x="12" y="37"/>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3"/>
            <p:cNvSpPr>
              <a:spLocks/>
            </p:cNvSpPr>
            <p:nvPr/>
          </p:nvSpPr>
          <p:spPr bwMode="auto">
            <a:xfrm>
              <a:off x="8142288" y="1787525"/>
              <a:ext cx="74613" cy="49213"/>
            </a:xfrm>
            <a:custGeom>
              <a:avLst/>
              <a:gdLst>
                <a:gd name="T0" fmla="*/ 46 w 54"/>
                <a:gd name="T1" fmla="*/ 36 h 36"/>
                <a:gd name="T2" fmla="*/ 8 w 54"/>
                <a:gd name="T3" fmla="*/ 36 h 36"/>
                <a:gd name="T4" fmla="*/ 0 w 54"/>
                <a:gd name="T5" fmla="*/ 28 h 36"/>
                <a:gd name="T6" fmla="*/ 0 w 54"/>
                <a:gd name="T7" fmla="*/ 8 h 36"/>
                <a:gd name="T8" fmla="*/ 8 w 54"/>
                <a:gd name="T9" fmla="*/ 0 h 36"/>
                <a:gd name="T10" fmla="*/ 16 w 54"/>
                <a:gd name="T11" fmla="*/ 8 h 36"/>
                <a:gd name="T12" fmla="*/ 16 w 54"/>
                <a:gd name="T13" fmla="*/ 19 h 36"/>
                <a:gd name="T14" fmla="*/ 46 w 54"/>
                <a:gd name="T15" fmla="*/ 19 h 36"/>
                <a:gd name="T16" fmla="*/ 54 w 54"/>
                <a:gd name="T17" fmla="*/ 28 h 36"/>
                <a:gd name="T18" fmla="*/ 46 w 54"/>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6">
                  <a:moveTo>
                    <a:pt x="46" y="36"/>
                  </a:moveTo>
                  <a:lnTo>
                    <a:pt x="8" y="36"/>
                  </a:lnTo>
                  <a:cubicBezTo>
                    <a:pt x="3" y="36"/>
                    <a:pt x="0" y="32"/>
                    <a:pt x="0" y="28"/>
                  </a:cubicBezTo>
                  <a:lnTo>
                    <a:pt x="0" y="8"/>
                  </a:lnTo>
                  <a:cubicBezTo>
                    <a:pt x="0" y="3"/>
                    <a:pt x="3" y="0"/>
                    <a:pt x="8" y="0"/>
                  </a:cubicBezTo>
                  <a:cubicBezTo>
                    <a:pt x="12" y="0"/>
                    <a:pt x="16" y="3"/>
                    <a:pt x="16" y="8"/>
                  </a:cubicBezTo>
                  <a:lnTo>
                    <a:pt x="16" y="19"/>
                  </a:lnTo>
                  <a:lnTo>
                    <a:pt x="46" y="19"/>
                  </a:lnTo>
                  <a:cubicBezTo>
                    <a:pt x="50" y="19"/>
                    <a:pt x="54" y="23"/>
                    <a:pt x="54" y="28"/>
                  </a:cubicBezTo>
                  <a:cubicBezTo>
                    <a:pt x="54" y="32"/>
                    <a:pt x="50" y="36"/>
                    <a:pt x="4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그룹 64"/>
          <p:cNvGrpSpPr/>
          <p:nvPr/>
        </p:nvGrpSpPr>
        <p:grpSpPr>
          <a:xfrm>
            <a:off x="1291397" y="5184361"/>
            <a:ext cx="465647" cy="641036"/>
            <a:chOff x="9034463" y="2586037"/>
            <a:chExt cx="598488" cy="823913"/>
          </a:xfrm>
          <a:solidFill>
            <a:schemeClr val="bg1"/>
          </a:solidFill>
        </p:grpSpPr>
        <p:sp>
          <p:nvSpPr>
            <p:cNvPr id="66" name="Freeform 99"/>
            <p:cNvSpPr>
              <a:spLocks noEditPoints="1"/>
            </p:cNvSpPr>
            <p:nvPr/>
          </p:nvSpPr>
          <p:spPr bwMode="auto">
            <a:xfrm>
              <a:off x="9170988" y="2586037"/>
              <a:ext cx="279400" cy="412750"/>
            </a:xfrm>
            <a:custGeom>
              <a:avLst/>
              <a:gdLst>
                <a:gd name="T0" fmla="*/ 52 w 203"/>
                <a:gd name="T1" fmla="*/ 189 h 298"/>
                <a:gd name="T2" fmla="*/ 53 w 203"/>
                <a:gd name="T3" fmla="*/ 195 h 298"/>
                <a:gd name="T4" fmla="*/ 50 w 203"/>
                <a:gd name="T5" fmla="*/ 213 h 298"/>
                <a:gd name="T6" fmla="*/ 118 w 203"/>
                <a:gd name="T7" fmla="*/ 281 h 298"/>
                <a:gd name="T8" fmla="*/ 186 w 203"/>
                <a:gd name="T9" fmla="*/ 213 h 298"/>
                <a:gd name="T10" fmla="*/ 118 w 203"/>
                <a:gd name="T11" fmla="*/ 145 h 298"/>
                <a:gd name="T12" fmla="*/ 110 w 203"/>
                <a:gd name="T13" fmla="*/ 137 h 298"/>
                <a:gd name="T14" fmla="*/ 110 w 203"/>
                <a:gd name="T15" fmla="*/ 21 h 298"/>
                <a:gd name="T16" fmla="*/ 52 w 203"/>
                <a:gd name="T17" fmla="*/ 189 h 298"/>
                <a:gd name="T18" fmla="*/ 118 w 203"/>
                <a:gd name="T19" fmla="*/ 298 h 298"/>
                <a:gd name="T20" fmla="*/ 33 w 203"/>
                <a:gd name="T21" fmla="*/ 213 h 298"/>
                <a:gd name="T22" fmla="*/ 36 w 203"/>
                <a:gd name="T23" fmla="*/ 193 h 298"/>
                <a:gd name="T24" fmla="*/ 116 w 203"/>
                <a:gd name="T25" fmla="*/ 0 h 298"/>
                <a:gd name="T26" fmla="*/ 123 w 203"/>
                <a:gd name="T27" fmla="*/ 2 h 298"/>
                <a:gd name="T28" fmla="*/ 126 w 203"/>
                <a:gd name="T29" fmla="*/ 9 h 298"/>
                <a:gd name="T30" fmla="*/ 126 w 203"/>
                <a:gd name="T31" fmla="*/ 129 h 298"/>
                <a:gd name="T32" fmla="*/ 203 w 203"/>
                <a:gd name="T33" fmla="*/ 213 h 298"/>
                <a:gd name="T34" fmla="*/ 118 w 203"/>
                <a:gd name="T35"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98">
                  <a:moveTo>
                    <a:pt x="52" y="189"/>
                  </a:moveTo>
                  <a:cubicBezTo>
                    <a:pt x="53" y="191"/>
                    <a:pt x="53" y="193"/>
                    <a:pt x="53" y="195"/>
                  </a:cubicBezTo>
                  <a:cubicBezTo>
                    <a:pt x="51" y="202"/>
                    <a:pt x="50" y="208"/>
                    <a:pt x="50" y="213"/>
                  </a:cubicBezTo>
                  <a:cubicBezTo>
                    <a:pt x="50" y="251"/>
                    <a:pt x="80" y="281"/>
                    <a:pt x="118" y="281"/>
                  </a:cubicBezTo>
                  <a:cubicBezTo>
                    <a:pt x="156" y="281"/>
                    <a:pt x="186" y="251"/>
                    <a:pt x="186" y="213"/>
                  </a:cubicBezTo>
                  <a:cubicBezTo>
                    <a:pt x="186" y="176"/>
                    <a:pt x="156" y="145"/>
                    <a:pt x="118" y="145"/>
                  </a:cubicBezTo>
                  <a:cubicBezTo>
                    <a:pt x="113" y="145"/>
                    <a:pt x="110" y="141"/>
                    <a:pt x="110" y="137"/>
                  </a:cubicBezTo>
                  <a:lnTo>
                    <a:pt x="110" y="21"/>
                  </a:lnTo>
                  <a:cubicBezTo>
                    <a:pt x="85" y="33"/>
                    <a:pt x="26" y="74"/>
                    <a:pt x="52" y="189"/>
                  </a:cubicBezTo>
                  <a:close/>
                  <a:moveTo>
                    <a:pt x="118" y="298"/>
                  </a:moveTo>
                  <a:cubicBezTo>
                    <a:pt x="71" y="298"/>
                    <a:pt x="33" y="260"/>
                    <a:pt x="33" y="213"/>
                  </a:cubicBezTo>
                  <a:cubicBezTo>
                    <a:pt x="33" y="207"/>
                    <a:pt x="34" y="200"/>
                    <a:pt x="36" y="193"/>
                  </a:cubicBezTo>
                  <a:cubicBezTo>
                    <a:pt x="0" y="35"/>
                    <a:pt x="115" y="1"/>
                    <a:pt x="116" y="0"/>
                  </a:cubicBezTo>
                  <a:cubicBezTo>
                    <a:pt x="118" y="0"/>
                    <a:pt x="121" y="0"/>
                    <a:pt x="123" y="2"/>
                  </a:cubicBezTo>
                  <a:cubicBezTo>
                    <a:pt x="125" y="3"/>
                    <a:pt x="126" y="6"/>
                    <a:pt x="126" y="9"/>
                  </a:cubicBezTo>
                  <a:lnTo>
                    <a:pt x="126" y="129"/>
                  </a:lnTo>
                  <a:cubicBezTo>
                    <a:pt x="169" y="133"/>
                    <a:pt x="203" y="169"/>
                    <a:pt x="203" y="213"/>
                  </a:cubicBezTo>
                  <a:cubicBezTo>
                    <a:pt x="203" y="260"/>
                    <a:pt x="165" y="298"/>
                    <a:pt x="118" y="2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0"/>
            <p:cNvSpPr>
              <a:spLocks/>
            </p:cNvSpPr>
            <p:nvPr/>
          </p:nvSpPr>
          <p:spPr bwMode="auto">
            <a:xfrm>
              <a:off x="9323388" y="2586037"/>
              <a:ext cx="174625" cy="277813"/>
            </a:xfrm>
            <a:custGeom>
              <a:avLst/>
              <a:gdLst>
                <a:gd name="T0" fmla="*/ 82 w 127"/>
                <a:gd name="T1" fmla="*/ 201 h 201"/>
                <a:gd name="T2" fmla="*/ 80 w 127"/>
                <a:gd name="T3" fmla="*/ 201 h 201"/>
                <a:gd name="T4" fmla="*/ 73 w 127"/>
                <a:gd name="T5" fmla="*/ 191 h 201"/>
                <a:gd name="T6" fmla="*/ 16 w 127"/>
                <a:gd name="T7" fmla="*/ 21 h 201"/>
                <a:gd name="T8" fmla="*/ 16 w 127"/>
                <a:gd name="T9" fmla="*/ 137 h 201"/>
                <a:gd name="T10" fmla="*/ 8 w 127"/>
                <a:gd name="T11" fmla="*/ 145 h 201"/>
                <a:gd name="T12" fmla="*/ 0 w 127"/>
                <a:gd name="T13" fmla="*/ 137 h 201"/>
                <a:gd name="T14" fmla="*/ 0 w 127"/>
                <a:gd name="T15" fmla="*/ 9 h 201"/>
                <a:gd name="T16" fmla="*/ 3 w 127"/>
                <a:gd name="T17" fmla="*/ 2 h 201"/>
                <a:gd name="T18" fmla="*/ 10 w 127"/>
                <a:gd name="T19" fmla="*/ 0 h 201"/>
                <a:gd name="T20" fmla="*/ 90 w 127"/>
                <a:gd name="T21" fmla="*/ 195 h 201"/>
                <a:gd name="T22" fmla="*/ 82 w 127"/>
                <a:gd name="T2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201">
                  <a:moveTo>
                    <a:pt x="82" y="201"/>
                  </a:moveTo>
                  <a:cubicBezTo>
                    <a:pt x="81" y="201"/>
                    <a:pt x="80" y="201"/>
                    <a:pt x="80" y="201"/>
                  </a:cubicBezTo>
                  <a:cubicBezTo>
                    <a:pt x="75" y="200"/>
                    <a:pt x="72" y="195"/>
                    <a:pt x="73" y="191"/>
                  </a:cubicBezTo>
                  <a:cubicBezTo>
                    <a:pt x="101" y="74"/>
                    <a:pt x="42" y="33"/>
                    <a:pt x="16" y="21"/>
                  </a:cubicBezTo>
                  <a:lnTo>
                    <a:pt x="16" y="137"/>
                  </a:lnTo>
                  <a:cubicBezTo>
                    <a:pt x="16" y="141"/>
                    <a:pt x="13" y="145"/>
                    <a:pt x="8" y="145"/>
                  </a:cubicBezTo>
                  <a:cubicBezTo>
                    <a:pt x="3" y="145"/>
                    <a:pt x="0" y="141"/>
                    <a:pt x="0" y="137"/>
                  </a:cubicBezTo>
                  <a:lnTo>
                    <a:pt x="0" y="9"/>
                  </a:lnTo>
                  <a:cubicBezTo>
                    <a:pt x="0" y="6"/>
                    <a:pt x="1" y="3"/>
                    <a:pt x="3" y="2"/>
                  </a:cubicBezTo>
                  <a:cubicBezTo>
                    <a:pt x="5" y="0"/>
                    <a:pt x="8" y="0"/>
                    <a:pt x="10" y="0"/>
                  </a:cubicBezTo>
                  <a:cubicBezTo>
                    <a:pt x="11" y="1"/>
                    <a:pt x="127" y="35"/>
                    <a:pt x="90" y="195"/>
                  </a:cubicBezTo>
                  <a:cubicBezTo>
                    <a:pt x="89" y="198"/>
                    <a:pt x="85" y="201"/>
                    <a:pt x="82" y="2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01"/>
            <p:cNvSpPr>
              <a:spLocks noEditPoints="1"/>
            </p:cNvSpPr>
            <p:nvPr/>
          </p:nvSpPr>
          <p:spPr bwMode="auto">
            <a:xfrm>
              <a:off x="9294813" y="2847975"/>
              <a:ext cx="77788" cy="77788"/>
            </a:xfrm>
            <a:custGeom>
              <a:avLst/>
              <a:gdLst>
                <a:gd name="T0" fmla="*/ 28 w 56"/>
                <a:gd name="T1" fmla="*/ 17 h 56"/>
                <a:gd name="T2" fmla="*/ 17 w 56"/>
                <a:gd name="T3" fmla="*/ 28 h 56"/>
                <a:gd name="T4" fmla="*/ 28 w 56"/>
                <a:gd name="T5" fmla="*/ 39 h 56"/>
                <a:gd name="T6" fmla="*/ 39 w 56"/>
                <a:gd name="T7" fmla="*/ 28 h 56"/>
                <a:gd name="T8" fmla="*/ 28 w 56"/>
                <a:gd name="T9" fmla="*/ 17 h 56"/>
                <a:gd name="T10" fmla="*/ 28 w 56"/>
                <a:gd name="T11" fmla="*/ 56 h 56"/>
                <a:gd name="T12" fmla="*/ 0 w 56"/>
                <a:gd name="T13" fmla="*/ 28 h 56"/>
                <a:gd name="T14" fmla="*/ 28 w 56"/>
                <a:gd name="T15" fmla="*/ 0 h 56"/>
                <a:gd name="T16" fmla="*/ 56 w 56"/>
                <a:gd name="T17" fmla="*/ 28 h 56"/>
                <a:gd name="T18" fmla="*/ 28 w 56"/>
                <a:gd name="T1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17"/>
                  </a:moveTo>
                  <a:cubicBezTo>
                    <a:pt x="22" y="17"/>
                    <a:pt x="17" y="22"/>
                    <a:pt x="17" y="28"/>
                  </a:cubicBezTo>
                  <a:cubicBezTo>
                    <a:pt x="17" y="34"/>
                    <a:pt x="22" y="39"/>
                    <a:pt x="28" y="39"/>
                  </a:cubicBezTo>
                  <a:cubicBezTo>
                    <a:pt x="34" y="39"/>
                    <a:pt x="39" y="34"/>
                    <a:pt x="39" y="28"/>
                  </a:cubicBezTo>
                  <a:cubicBezTo>
                    <a:pt x="39" y="22"/>
                    <a:pt x="34" y="17"/>
                    <a:pt x="28" y="17"/>
                  </a:cubicBezTo>
                  <a:close/>
                  <a:moveTo>
                    <a:pt x="28" y="56"/>
                  </a:moveTo>
                  <a:cubicBezTo>
                    <a:pt x="13" y="56"/>
                    <a:pt x="0" y="43"/>
                    <a:pt x="0" y="28"/>
                  </a:cubicBezTo>
                  <a:cubicBezTo>
                    <a:pt x="0" y="13"/>
                    <a:pt x="13" y="0"/>
                    <a:pt x="28" y="0"/>
                  </a:cubicBezTo>
                  <a:cubicBezTo>
                    <a:pt x="43" y="0"/>
                    <a:pt x="56" y="13"/>
                    <a:pt x="56" y="28"/>
                  </a:cubicBezTo>
                  <a:cubicBezTo>
                    <a:pt x="56" y="43"/>
                    <a:pt x="43" y="56"/>
                    <a:pt x="2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2"/>
            <p:cNvSpPr>
              <a:spLocks/>
            </p:cNvSpPr>
            <p:nvPr/>
          </p:nvSpPr>
          <p:spPr bwMode="auto">
            <a:xfrm>
              <a:off x="9034463" y="2949575"/>
              <a:ext cx="311150" cy="460375"/>
            </a:xfrm>
            <a:custGeom>
              <a:avLst/>
              <a:gdLst>
                <a:gd name="T0" fmla="*/ 104 w 225"/>
                <a:gd name="T1" fmla="*/ 333 h 333"/>
                <a:gd name="T2" fmla="*/ 92 w 225"/>
                <a:gd name="T3" fmla="*/ 331 h 333"/>
                <a:gd name="T4" fmla="*/ 67 w 225"/>
                <a:gd name="T5" fmla="*/ 295 h 333"/>
                <a:gd name="T6" fmla="*/ 162 w 225"/>
                <a:gd name="T7" fmla="*/ 3 h 333"/>
                <a:gd name="T8" fmla="*/ 174 w 225"/>
                <a:gd name="T9" fmla="*/ 4 h 333"/>
                <a:gd name="T10" fmla="*/ 172 w 225"/>
                <a:gd name="T11" fmla="*/ 16 h 333"/>
                <a:gd name="T12" fmla="*/ 83 w 225"/>
                <a:gd name="T13" fmla="*/ 290 h 333"/>
                <a:gd name="T14" fmla="*/ 98 w 225"/>
                <a:gd name="T15" fmla="*/ 316 h 333"/>
                <a:gd name="T16" fmla="*/ 116 w 225"/>
                <a:gd name="T17" fmla="*/ 313 h 333"/>
                <a:gd name="T18" fmla="*/ 121 w 225"/>
                <a:gd name="T19" fmla="*/ 289 h 333"/>
                <a:gd name="T20" fmla="*/ 211 w 225"/>
                <a:gd name="T21" fmla="*/ 20 h 333"/>
                <a:gd name="T22" fmla="*/ 223 w 225"/>
                <a:gd name="T23" fmla="*/ 22 h 333"/>
                <a:gd name="T24" fmla="*/ 221 w 225"/>
                <a:gd name="T25" fmla="*/ 34 h 333"/>
                <a:gd name="T26" fmla="*/ 136 w 225"/>
                <a:gd name="T27" fmla="*/ 282 h 333"/>
                <a:gd name="T28" fmla="*/ 126 w 225"/>
                <a:gd name="T29" fmla="*/ 326 h 333"/>
                <a:gd name="T30" fmla="*/ 104 w 225"/>
                <a:gd name="T31"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333">
                  <a:moveTo>
                    <a:pt x="104" y="333"/>
                  </a:moveTo>
                  <a:cubicBezTo>
                    <a:pt x="100" y="333"/>
                    <a:pt x="96" y="333"/>
                    <a:pt x="92" y="331"/>
                  </a:cubicBezTo>
                  <a:cubicBezTo>
                    <a:pt x="80" y="326"/>
                    <a:pt x="72" y="314"/>
                    <a:pt x="67" y="295"/>
                  </a:cubicBezTo>
                  <a:cubicBezTo>
                    <a:pt x="67" y="295"/>
                    <a:pt x="0" y="129"/>
                    <a:pt x="162" y="3"/>
                  </a:cubicBezTo>
                  <a:cubicBezTo>
                    <a:pt x="166" y="0"/>
                    <a:pt x="171" y="0"/>
                    <a:pt x="174" y="4"/>
                  </a:cubicBezTo>
                  <a:cubicBezTo>
                    <a:pt x="176" y="8"/>
                    <a:pt x="176" y="13"/>
                    <a:pt x="172" y="16"/>
                  </a:cubicBezTo>
                  <a:cubicBezTo>
                    <a:pt x="20" y="134"/>
                    <a:pt x="82" y="289"/>
                    <a:pt x="83" y="290"/>
                  </a:cubicBezTo>
                  <a:cubicBezTo>
                    <a:pt x="85" y="301"/>
                    <a:pt x="90" y="312"/>
                    <a:pt x="98" y="316"/>
                  </a:cubicBezTo>
                  <a:cubicBezTo>
                    <a:pt x="107" y="319"/>
                    <a:pt x="116" y="313"/>
                    <a:pt x="116" y="313"/>
                  </a:cubicBezTo>
                  <a:cubicBezTo>
                    <a:pt x="129" y="303"/>
                    <a:pt x="121" y="290"/>
                    <a:pt x="121" y="289"/>
                  </a:cubicBezTo>
                  <a:cubicBezTo>
                    <a:pt x="64" y="123"/>
                    <a:pt x="210" y="21"/>
                    <a:pt x="211" y="20"/>
                  </a:cubicBezTo>
                  <a:cubicBezTo>
                    <a:pt x="215" y="17"/>
                    <a:pt x="220" y="18"/>
                    <a:pt x="223" y="22"/>
                  </a:cubicBezTo>
                  <a:cubicBezTo>
                    <a:pt x="225" y="26"/>
                    <a:pt x="224" y="31"/>
                    <a:pt x="221" y="34"/>
                  </a:cubicBezTo>
                  <a:cubicBezTo>
                    <a:pt x="215" y="38"/>
                    <a:pt x="84" y="129"/>
                    <a:pt x="136" y="282"/>
                  </a:cubicBezTo>
                  <a:cubicBezTo>
                    <a:pt x="141" y="290"/>
                    <a:pt x="145" y="311"/>
                    <a:pt x="126" y="326"/>
                  </a:cubicBezTo>
                  <a:cubicBezTo>
                    <a:pt x="125" y="327"/>
                    <a:pt x="116" y="333"/>
                    <a:pt x="104" y="3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03"/>
            <p:cNvSpPr>
              <a:spLocks/>
            </p:cNvSpPr>
            <p:nvPr/>
          </p:nvSpPr>
          <p:spPr bwMode="auto">
            <a:xfrm>
              <a:off x="9320213" y="2949575"/>
              <a:ext cx="312738" cy="460375"/>
            </a:xfrm>
            <a:custGeom>
              <a:avLst/>
              <a:gdLst>
                <a:gd name="T0" fmla="*/ 122 w 226"/>
                <a:gd name="T1" fmla="*/ 333 h 333"/>
                <a:gd name="T2" fmla="*/ 100 w 226"/>
                <a:gd name="T3" fmla="*/ 327 h 333"/>
                <a:gd name="T4" fmla="*/ 90 w 226"/>
                <a:gd name="T5" fmla="*/ 281 h 333"/>
                <a:gd name="T6" fmla="*/ 5 w 226"/>
                <a:gd name="T7" fmla="*/ 34 h 333"/>
                <a:gd name="T8" fmla="*/ 3 w 226"/>
                <a:gd name="T9" fmla="*/ 22 h 333"/>
                <a:gd name="T10" fmla="*/ 15 w 226"/>
                <a:gd name="T11" fmla="*/ 20 h 333"/>
                <a:gd name="T12" fmla="*/ 105 w 226"/>
                <a:gd name="T13" fmla="*/ 288 h 333"/>
                <a:gd name="T14" fmla="*/ 110 w 226"/>
                <a:gd name="T15" fmla="*/ 313 h 333"/>
                <a:gd name="T16" fmla="*/ 110 w 226"/>
                <a:gd name="T17" fmla="*/ 313 h 333"/>
                <a:gd name="T18" fmla="*/ 128 w 226"/>
                <a:gd name="T19" fmla="*/ 316 h 333"/>
                <a:gd name="T20" fmla="*/ 143 w 226"/>
                <a:gd name="T21" fmla="*/ 291 h 333"/>
                <a:gd name="T22" fmla="*/ 54 w 226"/>
                <a:gd name="T23" fmla="*/ 16 h 333"/>
                <a:gd name="T24" fmla="*/ 52 w 226"/>
                <a:gd name="T25" fmla="*/ 4 h 333"/>
                <a:gd name="T26" fmla="*/ 64 w 226"/>
                <a:gd name="T27" fmla="*/ 3 h 333"/>
                <a:gd name="T28" fmla="*/ 158 w 226"/>
                <a:gd name="T29" fmla="*/ 296 h 333"/>
                <a:gd name="T30" fmla="*/ 134 w 226"/>
                <a:gd name="T31" fmla="*/ 331 h 333"/>
                <a:gd name="T32" fmla="*/ 122 w 226"/>
                <a:gd name="T33"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333">
                  <a:moveTo>
                    <a:pt x="122" y="333"/>
                  </a:moveTo>
                  <a:cubicBezTo>
                    <a:pt x="110" y="333"/>
                    <a:pt x="101" y="327"/>
                    <a:pt x="100" y="327"/>
                  </a:cubicBezTo>
                  <a:cubicBezTo>
                    <a:pt x="81" y="311"/>
                    <a:pt x="85" y="290"/>
                    <a:pt x="90" y="281"/>
                  </a:cubicBezTo>
                  <a:cubicBezTo>
                    <a:pt x="142" y="129"/>
                    <a:pt x="7" y="35"/>
                    <a:pt x="5" y="34"/>
                  </a:cubicBezTo>
                  <a:cubicBezTo>
                    <a:pt x="1" y="31"/>
                    <a:pt x="0" y="26"/>
                    <a:pt x="3" y="22"/>
                  </a:cubicBezTo>
                  <a:cubicBezTo>
                    <a:pt x="6" y="18"/>
                    <a:pt x="11" y="17"/>
                    <a:pt x="15" y="20"/>
                  </a:cubicBezTo>
                  <a:cubicBezTo>
                    <a:pt x="16" y="21"/>
                    <a:pt x="162" y="123"/>
                    <a:pt x="105" y="288"/>
                  </a:cubicBezTo>
                  <a:cubicBezTo>
                    <a:pt x="104" y="291"/>
                    <a:pt x="98" y="303"/>
                    <a:pt x="110" y="313"/>
                  </a:cubicBezTo>
                  <a:lnTo>
                    <a:pt x="110" y="313"/>
                  </a:lnTo>
                  <a:cubicBezTo>
                    <a:pt x="110" y="313"/>
                    <a:pt x="120" y="319"/>
                    <a:pt x="128" y="316"/>
                  </a:cubicBezTo>
                  <a:cubicBezTo>
                    <a:pt x="136" y="312"/>
                    <a:pt x="140" y="300"/>
                    <a:pt x="143" y="291"/>
                  </a:cubicBezTo>
                  <a:cubicBezTo>
                    <a:pt x="146" y="284"/>
                    <a:pt x="205" y="134"/>
                    <a:pt x="54" y="16"/>
                  </a:cubicBezTo>
                  <a:cubicBezTo>
                    <a:pt x="50" y="13"/>
                    <a:pt x="49" y="8"/>
                    <a:pt x="52" y="4"/>
                  </a:cubicBezTo>
                  <a:cubicBezTo>
                    <a:pt x="55" y="0"/>
                    <a:pt x="60" y="0"/>
                    <a:pt x="64" y="3"/>
                  </a:cubicBezTo>
                  <a:cubicBezTo>
                    <a:pt x="226" y="129"/>
                    <a:pt x="159" y="295"/>
                    <a:pt x="158" y="296"/>
                  </a:cubicBezTo>
                  <a:cubicBezTo>
                    <a:pt x="154" y="314"/>
                    <a:pt x="146" y="326"/>
                    <a:pt x="134" y="331"/>
                  </a:cubicBezTo>
                  <a:cubicBezTo>
                    <a:pt x="130" y="333"/>
                    <a:pt x="126" y="333"/>
                    <a:pt x="122" y="3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그룹 70"/>
          <p:cNvGrpSpPr/>
          <p:nvPr/>
        </p:nvGrpSpPr>
        <p:grpSpPr>
          <a:xfrm>
            <a:off x="1297474" y="3917431"/>
            <a:ext cx="450825" cy="516287"/>
            <a:chOff x="10004426" y="1485900"/>
            <a:chExt cx="579438" cy="663575"/>
          </a:xfrm>
          <a:solidFill>
            <a:schemeClr val="bg1"/>
          </a:solidFill>
        </p:grpSpPr>
        <p:sp>
          <p:nvSpPr>
            <p:cNvPr id="72" name="Freeform 57"/>
            <p:cNvSpPr>
              <a:spLocks noEditPoints="1"/>
            </p:cNvSpPr>
            <p:nvPr/>
          </p:nvSpPr>
          <p:spPr bwMode="auto">
            <a:xfrm>
              <a:off x="10029826" y="1485900"/>
              <a:ext cx="509588" cy="225425"/>
            </a:xfrm>
            <a:custGeom>
              <a:avLst/>
              <a:gdLst>
                <a:gd name="T0" fmla="*/ 37 w 368"/>
                <a:gd name="T1" fmla="*/ 17 h 163"/>
                <a:gd name="T2" fmla="*/ 16 w 368"/>
                <a:gd name="T3" fmla="*/ 39 h 163"/>
                <a:gd name="T4" fmla="*/ 16 w 368"/>
                <a:gd name="T5" fmla="*/ 124 h 163"/>
                <a:gd name="T6" fmla="*/ 37 w 368"/>
                <a:gd name="T7" fmla="*/ 147 h 163"/>
                <a:gd name="T8" fmla="*/ 331 w 368"/>
                <a:gd name="T9" fmla="*/ 147 h 163"/>
                <a:gd name="T10" fmla="*/ 351 w 368"/>
                <a:gd name="T11" fmla="*/ 124 h 163"/>
                <a:gd name="T12" fmla="*/ 351 w 368"/>
                <a:gd name="T13" fmla="*/ 39 h 163"/>
                <a:gd name="T14" fmla="*/ 331 w 368"/>
                <a:gd name="T15" fmla="*/ 17 h 163"/>
                <a:gd name="T16" fmla="*/ 37 w 368"/>
                <a:gd name="T17" fmla="*/ 17 h 163"/>
                <a:gd name="T18" fmla="*/ 331 w 368"/>
                <a:gd name="T19" fmla="*/ 163 h 163"/>
                <a:gd name="T20" fmla="*/ 37 w 368"/>
                <a:gd name="T21" fmla="*/ 163 h 163"/>
                <a:gd name="T22" fmla="*/ 0 w 368"/>
                <a:gd name="T23" fmla="*/ 124 h 163"/>
                <a:gd name="T24" fmla="*/ 0 w 368"/>
                <a:gd name="T25" fmla="*/ 39 h 163"/>
                <a:gd name="T26" fmla="*/ 37 w 368"/>
                <a:gd name="T27" fmla="*/ 0 h 163"/>
                <a:gd name="T28" fmla="*/ 331 w 368"/>
                <a:gd name="T29" fmla="*/ 0 h 163"/>
                <a:gd name="T30" fmla="*/ 368 w 368"/>
                <a:gd name="T31" fmla="*/ 39 h 163"/>
                <a:gd name="T32" fmla="*/ 368 w 368"/>
                <a:gd name="T33" fmla="*/ 124 h 163"/>
                <a:gd name="T34" fmla="*/ 331 w 368"/>
                <a:gd name="T3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163">
                  <a:moveTo>
                    <a:pt x="37" y="17"/>
                  </a:moveTo>
                  <a:cubicBezTo>
                    <a:pt x="25" y="17"/>
                    <a:pt x="16" y="27"/>
                    <a:pt x="16" y="39"/>
                  </a:cubicBezTo>
                  <a:lnTo>
                    <a:pt x="16" y="124"/>
                  </a:lnTo>
                  <a:cubicBezTo>
                    <a:pt x="16" y="137"/>
                    <a:pt x="25" y="147"/>
                    <a:pt x="37" y="147"/>
                  </a:cubicBezTo>
                  <a:lnTo>
                    <a:pt x="331" y="147"/>
                  </a:lnTo>
                  <a:cubicBezTo>
                    <a:pt x="342" y="147"/>
                    <a:pt x="351" y="137"/>
                    <a:pt x="351" y="124"/>
                  </a:cubicBezTo>
                  <a:lnTo>
                    <a:pt x="351" y="39"/>
                  </a:lnTo>
                  <a:cubicBezTo>
                    <a:pt x="351" y="27"/>
                    <a:pt x="342" y="17"/>
                    <a:pt x="331" y="17"/>
                  </a:cubicBezTo>
                  <a:lnTo>
                    <a:pt x="37" y="17"/>
                  </a:lnTo>
                  <a:close/>
                  <a:moveTo>
                    <a:pt x="331" y="163"/>
                  </a:moveTo>
                  <a:lnTo>
                    <a:pt x="37" y="163"/>
                  </a:lnTo>
                  <a:cubicBezTo>
                    <a:pt x="16" y="163"/>
                    <a:pt x="0" y="146"/>
                    <a:pt x="0" y="124"/>
                  </a:cubicBezTo>
                  <a:lnTo>
                    <a:pt x="0" y="39"/>
                  </a:lnTo>
                  <a:cubicBezTo>
                    <a:pt x="0" y="18"/>
                    <a:pt x="16" y="0"/>
                    <a:pt x="37" y="0"/>
                  </a:cubicBezTo>
                  <a:lnTo>
                    <a:pt x="331" y="0"/>
                  </a:lnTo>
                  <a:cubicBezTo>
                    <a:pt x="351" y="0"/>
                    <a:pt x="368" y="18"/>
                    <a:pt x="368" y="39"/>
                  </a:cubicBezTo>
                  <a:lnTo>
                    <a:pt x="368" y="124"/>
                  </a:lnTo>
                  <a:cubicBezTo>
                    <a:pt x="368" y="146"/>
                    <a:pt x="351" y="163"/>
                    <a:pt x="331"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58"/>
            <p:cNvSpPr>
              <a:spLocks/>
            </p:cNvSpPr>
            <p:nvPr/>
          </p:nvSpPr>
          <p:spPr bwMode="auto">
            <a:xfrm>
              <a:off x="10277476" y="1587500"/>
              <a:ext cx="306388" cy="346075"/>
            </a:xfrm>
            <a:custGeom>
              <a:avLst/>
              <a:gdLst>
                <a:gd name="T0" fmla="*/ 8 w 222"/>
                <a:gd name="T1" fmla="*/ 251 h 251"/>
                <a:gd name="T2" fmla="*/ 0 w 222"/>
                <a:gd name="T3" fmla="*/ 243 h 251"/>
                <a:gd name="T4" fmla="*/ 0 w 222"/>
                <a:gd name="T5" fmla="*/ 149 h 251"/>
                <a:gd name="T6" fmla="*/ 39 w 222"/>
                <a:gd name="T7" fmla="*/ 116 h 251"/>
                <a:gd name="T8" fmla="*/ 188 w 222"/>
                <a:gd name="T9" fmla="*/ 116 h 251"/>
                <a:gd name="T10" fmla="*/ 205 w 222"/>
                <a:gd name="T11" fmla="*/ 92 h 251"/>
                <a:gd name="T12" fmla="*/ 205 w 222"/>
                <a:gd name="T13" fmla="*/ 42 h 251"/>
                <a:gd name="T14" fmla="*/ 180 w 222"/>
                <a:gd name="T15" fmla="*/ 17 h 251"/>
                <a:gd name="T16" fmla="*/ 172 w 222"/>
                <a:gd name="T17" fmla="*/ 9 h 251"/>
                <a:gd name="T18" fmla="*/ 180 w 222"/>
                <a:gd name="T19" fmla="*/ 0 h 251"/>
                <a:gd name="T20" fmla="*/ 222 w 222"/>
                <a:gd name="T21" fmla="*/ 42 h 251"/>
                <a:gd name="T22" fmla="*/ 222 w 222"/>
                <a:gd name="T23" fmla="*/ 92 h 251"/>
                <a:gd name="T24" fmla="*/ 188 w 222"/>
                <a:gd name="T25" fmla="*/ 133 h 251"/>
                <a:gd name="T26" fmla="*/ 39 w 222"/>
                <a:gd name="T27" fmla="*/ 133 h 251"/>
                <a:gd name="T28" fmla="*/ 16 w 222"/>
                <a:gd name="T29" fmla="*/ 149 h 251"/>
                <a:gd name="T30" fmla="*/ 16 w 222"/>
                <a:gd name="T31" fmla="*/ 243 h 251"/>
                <a:gd name="T32" fmla="*/ 8 w 222"/>
                <a:gd name="T33"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251">
                  <a:moveTo>
                    <a:pt x="8" y="251"/>
                  </a:moveTo>
                  <a:cubicBezTo>
                    <a:pt x="3" y="251"/>
                    <a:pt x="0" y="247"/>
                    <a:pt x="0" y="243"/>
                  </a:cubicBezTo>
                  <a:lnTo>
                    <a:pt x="0" y="149"/>
                  </a:lnTo>
                  <a:cubicBezTo>
                    <a:pt x="0" y="124"/>
                    <a:pt x="25" y="116"/>
                    <a:pt x="39" y="116"/>
                  </a:cubicBezTo>
                  <a:lnTo>
                    <a:pt x="188" y="116"/>
                  </a:lnTo>
                  <a:cubicBezTo>
                    <a:pt x="205" y="116"/>
                    <a:pt x="205" y="93"/>
                    <a:pt x="205" y="92"/>
                  </a:cubicBezTo>
                  <a:lnTo>
                    <a:pt x="205" y="42"/>
                  </a:lnTo>
                  <a:cubicBezTo>
                    <a:pt x="204" y="18"/>
                    <a:pt x="183" y="17"/>
                    <a:pt x="180" y="17"/>
                  </a:cubicBezTo>
                  <a:cubicBezTo>
                    <a:pt x="175" y="17"/>
                    <a:pt x="172" y="13"/>
                    <a:pt x="172" y="9"/>
                  </a:cubicBezTo>
                  <a:cubicBezTo>
                    <a:pt x="172" y="4"/>
                    <a:pt x="175" y="1"/>
                    <a:pt x="180" y="0"/>
                  </a:cubicBezTo>
                  <a:cubicBezTo>
                    <a:pt x="194" y="1"/>
                    <a:pt x="220" y="9"/>
                    <a:pt x="222" y="42"/>
                  </a:cubicBezTo>
                  <a:lnTo>
                    <a:pt x="222" y="92"/>
                  </a:lnTo>
                  <a:cubicBezTo>
                    <a:pt x="222" y="106"/>
                    <a:pt x="215" y="133"/>
                    <a:pt x="188" y="133"/>
                  </a:cubicBezTo>
                  <a:lnTo>
                    <a:pt x="39" y="133"/>
                  </a:lnTo>
                  <a:cubicBezTo>
                    <a:pt x="38" y="133"/>
                    <a:pt x="16" y="134"/>
                    <a:pt x="16" y="149"/>
                  </a:cubicBezTo>
                  <a:lnTo>
                    <a:pt x="16" y="243"/>
                  </a:lnTo>
                  <a:cubicBezTo>
                    <a:pt x="16" y="247"/>
                    <a:pt x="13" y="251"/>
                    <a:pt x="8"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59"/>
            <p:cNvSpPr>
              <a:spLocks noEditPoints="1"/>
            </p:cNvSpPr>
            <p:nvPr/>
          </p:nvSpPr>
          <p:spPr bwMode="auto">
            <a:xfrm>
              <a:off x="10253663" y="1909762"/>
              <a:ext cx="71438" cy="239713"/>
            </a:xfrm>
            <a:custGeom>
              <a:avLst/>
              <a:gdLst>
                <a:gd name="T0" fmla="*/ 25 w 51"/>
                <a:gd name="T1" fmla="*/ 17 h 173"/>
                <a:gd name="T2" fmla="*/ 16 w 51"/>
                <a:gd name="T3" fmla="*/ 29 h 173"/>
                <a:gd name="T4" fmla="*/ 16 w 51"/>
                <a:gd name="T5" fmla="*/ 145 h 173"/>
                <a:gd name="T6" fmla="*/ 25 w 51"/>
                <a:gd name="T7" fmla="*/ 157 h 173"/>
                <a:gd name="T8" fmla="*/ 34 w 51"/>
                <a:gd name="T9" fmla="*/ 145 h 173"/>
                <a:gd name="T10" fmla="*/ 34 w 51"/>
                <a:gd name="T11" fmla="*/ 29 h 173"/>
                <a:gd name="T12" fmla="*/ 25 w 51"/>
                <a:gd name="T13" fmla="*/ 17 h 173"/>
                <a:gd name="T14" fmla="*/ 25 w 51"/>
                <a:gd name="T15" fmla="*/ 173 h 173"/>
                <a:gd name="T16" fmla="*/ 0 w 51"/>
                <a:gd name="T17" fmla="*/ 145 h 173"/>
                <a:gd name="T18" fmla="*/ 0 w 51"/>
                <a:gd name="T19" fmla="*/ 29 h 173"/>
                <a:gd name="T20" fmla="*/ 25 w 51"/>
                <a:gd name="T21" fmla="*/ 0 h 173"/>
                <a:gd name="T22" fmla="*/ 51 w 51"/>
                <a:gd name="T23" fmla="*/ 29 h 173"/>
                <a:gd name="T24" fmla="*/ 51 w 51"/>
                <a:gd name="T25" fmla="*/ 145 h 173"/>
                <a:gd name="T26" fmla="*/ 25 w 51"/>
                <a:gd name="T2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73">
                  <a:moveTo>
                    <a:pt x="25" y="17"/>
                  </a:moveTo>
                  <a:cubicBezTo>
                    <a:pt x="20" y="17"/>
                    <a:pt x="16" y="22"/>
                    <a:pt x="16" y="29"/>
                  </a:cubicBezTo>
                  <a:lnTo>
                    <a:pt x="16" y="145"/>
                  </a:lnTo>
                  <a:cubicBezTo>
                    <a:pt x="16" y="151"/>
                    <a:pt x="20" y="157"/>
                    <a:pt x="25" y="157"/>
                  </a:cubicBezTo>
                  <a:cubicBezTo>
                    <a:pt x="30" y="157"/>
                    <a:pt x="34" y="151"/>
                    <a:pt x="34" y="145"/>
                  </a:cubicBezTo>
                  <a:lnTo>
                    <a:pt x="34" y="29"/>
                  </a:lnTo>
                  <a:cubicBezTo>
                    <a:pt x="34" y="22"/>
                    <a:pt x="30" y="17"/>
                    <a:pt x="25" y="17"/>
                  </a:cubicBezTo>
                  <a:close/>
                  <a:moveTo>
                    <a:pt x="25" y="173"/>
                  </a:moveTo>
                  <a:cubicBezTo>
                    <a:pt x="11" y="173"/>
                    <a:pt x="0" y="161"/>
                    <a:pt x="0" y="145"/>
                  </a:cubicBezTo>
                  <a:lnTo>
                    <a:pt x="0" y="29"/>
                  </a:lnTo>
                  <a:cubicBezTo>
                    <a:pt x="0" y="13"/>
                    <a:pt x="11" y="0"/>
                    <a:pt x="25" y="0"/>
                  </a:cubicBezTo>
                  <a:cubicBezTo>
                    <a:pt x="39" y="0"/>
                    <a:pt x="51" y="13"/>
                    <a:pt x="51" y="29"/>
                  </a:cubicBezTo>
                  <a:lnTo>
                    <a:pt x="51" y="145"/>
                  </a:lnTo>
                  <a:cubicBezTo>
                    <a:pt x="51" y="161"/>
                    <a:pt x="39" y="173"/>
                    <a:pt x="25"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0"/>
            <p:cNvSpPr>
              <a:spLocks noEditPoints="1"/>
            </p:cNvSpPr>
            <p:nvPr/>
          </p:nvSpPr>
          <p:spPr bwMode="auto">
            <a:xfrm>
              <a:off x="10004426" y="1552575"/>
              <a:ext cx="47625" cy="98425"/>
            </a:xfrm>
            <a:custGeom>
              <a:avLst/>
              <a:gdLst>
                <a:gd name="T0" fmla="*/ 17 w 35"/>
                <a:gd name="T1" fmla="*/ 18 h 71"/>
                <a:gd name="T2" fmla="*/ 17 w 35"/>
                <a:gd name="T3" fmla="*/ 54 h 71"/>
                <a:gd name="T4" fmla="*/ 18 w 35"/>
                <a:gd name="T5" fmla="*/ 55 h 71"/>
                <a:gd name="T6" fmla="*/ 19 w 35"/>
                <a:gd name="T7" fmla="*/ 54 h 71"/>
                <a:gd name="T8" fmla="*/ 19 w 35"/>
                <a:gd name="T9" fmla="*/ 18 h 71"/>
                <a:gd name="T10" fmla="*/ 17 w 35"/>
                <a:gd name="T11" fmla="*/ 18 h 71"/>
                <a:gd name="T12" fmla="*/ 18 w 35"/>
                <a:gd name="T13" fmla="*/ 71 h 71"/>
                <a:gd name="T14" fmla="*/ 0 w 35"/>
                <a:gd name="T15" fmla="*/ 54 h 71"/>
                <a:gd name="T16" fmla="*/ 0 w 35"/>
                <a:gd name="T17" fmla="*/ 18 h 71"/>
                <a:gd name="T18" fmla="*/ 18 w 35"/>
                <a:gd name="T19" fmla="*/ 0 h 71"/>
                <a:gd name="T20" fmla="*/ 35 w 35"/>
                <a:gd name="T21" fmla="*/ 18 h 71"/>
                <a:gd name="T22" fmla="*/ 35 w 35"/>
                <a:gd name="T23" fmla="*/ 54 h 71"/>
                <a:gd name="T24" fmla="*/ 18 w 35"/>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71">
                  <a:moveTo>
                    <a:pt x="17" y="18"/>
                  </a:moveTo>
                  <a:lnTo>
                    <a:pt x="17" y="54"/>
                  </a:lnTo>
                  <a:lnTo>
                    <a:pt x="18" y="55"/>
                  </a:lnTo>
                  <a:cubicBezTo>
                    <a:pt x="18" y="55"/>
                    <a:pt x="19" y="54"/>
                    <a:pt x="19" y="54"/>
                  </a:cubicBezTo>
                  <a:lnTo>
                    <a:pt x="19" y="18"/>
                  </a:lnTo>
                  <a:lnTo>
                    <a:pt x="17" y="18"/>
                  </a:lnTo>
                  <a:close/>
                  <a:moveTo>
                    <a:pt x="18" y="71"/>
                  </a:moveTo>
                  <a:cubicBezTo>
                    <a:pt x="8" y="71"/>
                    <a:pt x="0" y="63"/>
                    <a:pt x="0" y="54"/>
                  </a:cubicBezTo>
                  <a:lnTo>
                    <a:pt x="0" y="18"/>
                  </a:lnTo>
                  <a:cubicBezTo>
                    <a:pt x="0" y="8"/>
                    <a:pt x="8" y="0"/>
                    <a:pt x="18" y="0"/>
                  </a:cubicBezTo>
                  <a:cubicBezTo>
                    <a:pt x="27" y="0"/>
                    <a:pt x="35" y="8"/>
                    <a:pt x="35" y="18"/>
                  </a:cubicBezTo>
                  <a:lnTo>
                    <a:pt x="35" y="54"/>
                  </a:lnTo>
                  <a:cubicBezTo>
                    <a:pt x="35" y="63"/>
                    <a:pt x="27" y="71"/>
                    <a:pt x="18"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1"/>
            <p:cNvSpPr>
              <a:spLocks/>
            </p:cNvSpPr>
            <p:nvPr/>
          </p:nvSpPr>
          <p:spPr bwMode="auto">
            <a:xfrm>
              <a:off x="10479088" y="1533525"/>
              <a:ext cx="23813" cy="79375"/>
            </a:xfrm>
            <a:custGeom>
              <a:avLst/>
              <a:gdLst>
                <a:gd name="T0" fmla="*/ 9 w 17"/>
                <a:gd name="T1" fmla="*/ 58 h 58"/>
                <a:gd name="T2" fmla="*/ 0 w 17"/>
                <a:gd name="T3" fmla="*/ 50 h 58"/>
                <a:gd name="T4" fmla="*/ 0 w 17"/>
                <a:gd name="T5" fmla="*/ 8 h 58"/>
                <a:gd name="T6" fmla="*/ 9 w 17"/>
                <a:gd name="T7" fmla="*/ 0 h 58"/>
                <a:gd name="T8" fmla="*/ 17 w 17"/>
                <a:gd name="T9" fmla="*/ 8 h 58"/>
                <a:gd name="T10" fmla="*/ 17 w 17"/>
                <a:gd name="T11" fmla="*/ 50 h 58"/>
                <a:gd name="T12" fmla="*/ 9 w 1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 h="58">
                  <a:moveTo>
                    <a:pt x="9" y="58"/>
                  </a:moveTo>
                  <a:cubicBezTo>
                    <a:pt x="4" y="58"/>
                    <a:pt x="0" y="54"/>
                    <a:pt x="0" y="50"/>
                  </a:cubicBezTo>
                  <a:lnTo>
                    <a:pt x="0" y="8"/>
                  </a:lnTo>
                  <a:cubicBezTo>
                    <a:pt x="0" y="4"/>
                    <a:pt x="4" y="0"/>
                    <a:pt x="9" y="0"/>
                  </a:cubicBezTo>
                  <a:cubicBezTo>
                    <a:pt x="13" y="0"/>
                    <a:pt x="17" y="4"/>
                    <a:pt x="17" y="8"/>
                  </a:cubicBezTo>
                  <a:lnTo>
                    <a:pt x="17" y="50"/>
                  </a:lnTo>
                  <a:cubicBezTo>
                    <a:pt x="17" y="54"/>
                    <a:pt x="13" y="58"/>
                    <a:pt x="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0" name="Text Box 8"/>
          <p:cNvSpPr txBox="1">
            <a:spLocks noChangeArrowheads="1"/>
          </p:cNvSpPr>
          <p:nvPr/>
        </p:nvSpPr>
        <p:spPr bwMode="auto">
          <a:xfrm>
            <a:off x="456094" y="514087"/>
            <a:ext cx="6118215" cy="461665"/>
          </a:xfrm>
          <a:prstGeom prst="rect">
            <a:avLst/>
          </a:prstGeom>
          <a:noFill/>
          <a:ln w="9525">
            <a:noFill/>
            <a:miter lim="800000"/>
            <a:headEnd/>
            <a:tailEnd/>
          </a:ln>
          <a:effectLst/>
        </p:spPr>
        <p:txBody>
          <a:bodyPr wrap="square">
            <a:spAutoFit/>
          </a:bodyPr>
          <a:lstStyle/>
          <a:p>
            <a:pPr>
              <a:defRPr/>
            </a:pPr>
            <a:r>
              <a:rPr lang="en-US" altLang="ko-KR" sz="2400" b="1" dirty="0">
                <a:solidFill>
                  <a:schemeClr val="accent1"/>
                </a:solidFill>
                <a:latin typeface="+mj-lt"/>
                <a:ea typeface="맑은 고딕" panose="020B0503020000020004" pitchFamily="50" charset="-127"/>
              </a:rPr>
              <a:t>Contract for Construction Documents </a:t>
            </a:r>
            <a:endParaRPr lang="ko-KR" altLang="ko-KR" sz="2400" b="1" dirty="0">
              <a:solidFill>
                <a:schemeClr val="accent1"/>
              </a:solidFill>
              <a:latin typeface="+mj-lt"/>
              <a:ea typeface="맑은 고딕" panose="020B0503020000020004" pitchFamily="50" charset="-127"/>
            </a:endParaRPr>
          </a:p>
        </p:txBody>
      </p:sp>
      <p:sp>
        <p:nvSpPr>
          <p:cNvPr id="81" name="TextBox 80"/>
          <p:cNvSpPr txBox="1"/>
          <p:nvPr/>
        </p:nvSpPr>
        <p:spPr>
          <a:xfrm>
            <a:off x="456094" y="3272908"/>
            <a:ext cx="5244172" cy="260712"/>
          </a:xfrm>
          <a:prstGeom prst="rect">
            <a:avLst/>
          </a:prstGeom>
          <a:noFill/>
        </p:spPr>
        <p:txBody>
          <a:bodyPr wrap="square" rtlCol="0" anchor="t">
            <a:spAutoFit/>
          </a:bodyPr>
          <a:lstStyle/>
          <a:p>
            <a:pPr>
              <a:lnSpc>
                <a:spcPts val="1200"/>
              </a:lnSpc>
            </a:pPr>
            <a:r>
              <a:rPr lang="en-US" altLang="ko-KR" dirty="0">
                <a:solidFill>
                  <a:schemeClr val="accent1"/>
                </a:solidFill>
              </a:rPr>
              <a:t>2.  Applicable Federal Labor Standards Provisions </a:t>
            </a:r>
          </a:p>
        </p:txBody>
      </p:sp>
      <p:sp>
        <p:nvSpPr>
          <p:cNvPr id="82" name="Text Box 8"/>
          <p:cNvSpPr txBox="1">
            <a:spLocks noChangeArrowheads="1"/>
          </p:cNvSpPr>
          <p:nvPr/>
        </p:nvSpPr>
        <p:spPr bwMode="auto">
          <a:xfrm>
            <a:off x="361394" y="1550824"/>
            <a:ext cx="5856526" cy="400110"/>
          </a:xfrm>
          <a:prstGeom prst="rect">
            <a:avLst/>
          </a:prstGeom>
          <a:noFill/>
          <a:ln w="9525">
            <a:noFill/>
            <a:miter lim="800000"/>
            <a:headEnd/>
            <a:tailEnd/>
          </a:ln>
          <a:effectLst/>
        </p:spPr>
        <p:txBody>
          <a:bodyPr wrap="square">
            <a:spAutoFit/>
          </a:bodyPr>
          <a:lstStyle/>
          <a:p>
            <a:pPr>
              <a:defRPr/>
            </a:pPr>
            <a:r>
              <a:rPr lang="en-US" altLang="ko-KR" sz="2000" b="1" dirty="0">
                <a:solidFill>
                  <a:schemeClr val="accent1"/>
                </a:solidFill>
                <a:latin typeface="+mj-lt"/>
                <a:ea typeface="맑은 고딕" panose="020B0503020000020004" pitchFamily="50" charset="-127"/>
              </a:rPr>
              <a:t>Ensure incorporation into contract document</a:t>
            </a:r>
            <a:endParaRPr lang="ko-KR" altLang="ko-KR" sz="2000" b="1" dirty="0">
              <a:solidFill>
                <a:schemeClr val="accent1"/>
              </a:solidFill>
              <a:latin typeface="+mj-lt"/>
              <a:ea typeface="맑은 고딕" panose="020B0503020000020004" pitchFamily="50" charset="-127"/>
            </a:endParaRPr>
          </a:p>
        </p:txBody>
      </p:sp>
      <p:sp>
        <p:nvSpPr>
          <p:cNvPr id="83" name="TextBox 82"/>
          <p:cNvSpPr txBox="1"/>
          <p:nvPr/>
        </p:nvSpPr>
        <p:spPr>
          <a:xfrm>
            <a:off x="456094" y="2541557"/>
            <a:ext cx="7842003" cy="260712"/>
          </a:xfrm>
          <a:prstGeom prst="rect">
            <a:avLst/>
          </a:prstGeom>
          <a:noFill/>
        </p:spPr>
        <p:txBody>
          <a:bodyPr wrap="square" rtlCol="0" anchor="t">
            <a:spAutoFit/>
          </a:bodyPr>
          <a:lstStyle/>
          <a:p>
            <a:pPr>
              <a:lnSpc>
                <a:spcPts val="1200"/>
              </a:lnSpc>
            </a:pPr>
            <a:r>
              <a:rPr lang="en-US" altLang="ko-KR" sz="1600" dirty="0">
                <a:solidFill>
                  <a:schemeClr val="accent1"/>
                </a:solidFill>
              </a:rPr>
              <a:t>1. </a:t>
            </a:r>
            <a:r>
              <a:rPr lang="en-US" altLang="ko-KR" dirty="0">
                <a:solidFill>
                  <a:schemeClr val="accent1"/>
                </a:solidFill>
              </a:rPr>
              <a:t>Current appropriate wage decision applicable to the work being done.  </a:t>
            </a:r>
          </a:p>
        </p:txBody>
      </p:sp>
      <p:sp>
        <p:nvSpPr>
          <p:cNvPr id="86" name="Text Box 8"/>
          <p:cNvSpPr txBox="1">
            <a:spLocks noChangeArrowheads="1"/>
          </p:cNvSpPr>
          <p:nvPr/>
        </p:nvSpPr>
        <p:spPr bwMode="auto">
          <a:xfrm>
            <a:off x="771571" y="3721587"/>
            <a:ext cx="4928695" cy="369332"/>
          </a:xfrm>
          <a:prstGeom prst="rect">
            <a:avLst/>
          </a:prstGeom>
          <a:noFill/>
          <a:ln w="9525">
            <a:noFill/>
            <a:miter lim="800000"/>
            <a:headEnd/>
            <a:tailEnd/>
          </a:ln>
          <a:effectLst/>
        </p:spPr>
        <p:txBody>
          <a:bodyPr wrap="square">
            <a:spAutoFit/>
          </a:bodyPr>
          <a:lstStyle/>
          <a:p>
            <a:pPr>
              <a:defRPr/>
            </a:pPr>
            <a:r>
              <a:rPr lang="en-US" altLang="ko-KR" dirty="0">
                <a:solidFill>
                  <a:schemeClr val="accent1"/>
                </a:solidFill>
                <a:latin typeface="+mj-lt"/>
                <a:ea typeface="맑은 고딕" panose="020B0503020000020004" pitchFamily="50" charset="-127"/>
              </a:rPr>
              <a:t>CDBG/CDBG-DR/HOME/NSP, TCAP</a:t>
            </a:r>
            <a:endParaRPr lang="ko-KR" altLang="ko-KR" dirty="0">
              <a:solidFill>
                <a:schemeClr val="accent1"/>
              </a:solidFill>
              <a:latin typeface="+mj-lt"/>
              <a:ea typeface="맑은 고딕" panose="020B0503020000020004" pitchFamily="50" charset="-127"/>
            </a:endParaRPr>
          </a:p>
        </p:txBody>
      </p:sp>
      <p:sp>
        <p:nvSpPr>
          <p:cNvPr id="87" name="TextBox 86"/>
          <p:cNvSpPr txBox="1"/>
          <p:nvPr/>
        </p:nvSpPr>
        <p:spPr>
          <a:xfrm>
            <a:off x="771571" y="4274933"/>
            <a:ext cx="8837104" cy="722377"/>
          </a:xfrm>
          <a:prstGeom prst="rect">
            <a:avLst/>
          </a:prstGeom>
          <a:noFill/>
        </p:spPr>
        <p:txBody>
          <a:bodyPr wrap="square" rtlCol="0" anchor="t">
            <a:spAutoFit/>
          </a:bodyPr>
          <a:lstStyle/>
          <a:p>
            <a:pPr>
              <a:lnSpc>
                <a:spcPts val="1200"/>
              </a:lnSpc>
            </a:pPr>
            <a:r>
              <a:rPr lang="en-US" altLang="ko-KR" dirty="0">
                <a:solidFill>
                  <a:schemeClr val="accent1"/>
                </a:solidFill>
              </a:rPr>
              <a:t>HUD-4010</a:t>
            </a:r>
          </a:p>
          <a:p>
            <a:pPr>
              <a:lnSpc>
                <a:spcPts val="1200"/>
              </a:lnSpc>
            </a:pPr>
            <a:endParaRPr lang="en-US" altLang="ko-KR" dirty="0"/>
          </a:p>
          <a:p>
            <a:pPr>
              <a:lnSpc>
                <a:spcPts val="1200"/>
              </a:lnSpc>
            </a:pPr>
            <a:r>
              <a:rPr lang="en-US" altLang="ko-KR" dirty="0">
                <a:hlinkClick r:id="rId3"/>
              </a:rPr>
              <a:t>https://www.hud.gov/program_offices/davis_bacon_and_labor_standards/olrform</a:t>
            </a:r>
            <a:endParaRPr lang="en-US" altLang="ko-KR" dirty="0"/>
          </a:p>
          <a:p>
            <a:pPr>
              <a:lnSpc>
                <a:spcPts val="1200"/>
              </a:lnSpc>
            </a:pPr>
            <a:endParaRPr lang="en-US" altLang="ko-KR" dirty="0"/>
          </a:p>
        </p:txBody>
      </p:sp>
      <p:sp>
        <p:nvSpPr>
          <p:cNvPr id="49" name="TextBox 48">
            <a:extLst>
              <a:ext uri="{FF2B5EF4-FFF2-40B4-BE49-F238E27FC236}">
                <a16:creationId xmlns:a16="http://schemas.microsoft.com/office/drawing/2014/main" id="{D0929173-6C87-EA42-A429-CB513636DCED}"/>
              </a:ext>
            </a:extLst>
          </p:cNvPr>
          <p:cNvSpPr txBox="1"/>
          <p:nvPr/>
        </p:nvSpPr>
        <p:spPr>
          <a:xfrm>
            <a:off x="420093" y="5070971"/>
            <a:ext cx="6645992" cy="254813"/>
          </a:xfrm>
          <a:prstGeom prst="rect">
            <a:avLst/>
          </a:prstGeom>
          <a:noFill/>
        </p:spPr>
        <p:txBody>
          <a:bodyPr wrap="square" rtlCol="0" anchor="t">
            <a:spAutoFit/>
          </a:bodyPr>
          <a:lstStyle/>
          <a:p>
            <a:pPr>
              <a:lnSpc>
                <a:spcPts val="1200"/>
              </a:lnSpc>
            </a:pPr>
            <a:r>
              <a:rPr lang="en-US" altLang="ko-KR" sz="1600" dirty="0">
                <a:solidFill>
                  <a:schemeClr val="accent1"/>
                </a:solidFill>
              </a:rPr>
              <a:t>3.  Verify prime contractor eligibility – print results/document file</a:t>
            </a:r>
          </a:p>
        </p:txBody>
      </p:sp>
      <p:sp>
        <p:nvSpPr>
          <p:cNvPr id="50" name="Text Box 8">
            <a:extLst>
              <a:ext uri="{FF2B5EF4-FFF2-40B4-BE49-F238E27FC236}">
                <a16:creationId xmlns:a16="http://schemas.microsoft.com/office/drawing/2014/main" id="{B5B4A98E-43DB-1A4A-BC4B-B41FD99E6C68}"/>
              </a:ext>
            </a:extLst>
          </p:cNvPr>
          <p:cNvSpPr txBox="1">
            <a:spLocks noChangeArrowheads="1"/>
          </p:cNvSpPr>
          <p:nvPr/>
        </p:nvSpPr>
        <p:spPr bwMode="auto">
          <a:xfrm>
            <a:off x="1097866" y="5409411"/>
            <a:ext cx="2642199" cy="400110"/>
          </a:xfrm>
          <a:prstGeom prst="rect">
            <a:avLst/>
          </a:prstGeom>
          <a:noFill/>
          <a:ln w="9525">
            <a:noFill/>
            <a:miter lim="800000"/>
            <a:headEnd/>
            <a:tailEnd/>
          </a:ln>
          <a:effectLst/>
        </p:spPr>
        <p:txBody>
          <a:bodyPr wrap="square">
            <a:spAutoFit/>
          </a:bodyPr>
          <a:lstStyle/>
          <a:p>
            <a:pPr>
              <a:defRPr/>
            </a:pPr>
            <a:r>
              <a:rPr lang="en-US" altLang="ko-KR" sz="2000" dirty="0">
                <a:solidFill>
                  <a:schemeClr val="accent1"/>
                </a:solidFill>
                <a:latin typeface="+mj-lt"/>
                <a:ea typeface="맑은 고딕" panose="020B0503020000020004" pitchFamily="50" charset="-127"/>
              </a:rPr>
              <a:t>www.sam.gov</a:t>
            </a:r>
            <a:endParaRPr lang="ko-KR" altLang="ko-KR" sz="2000" dirty="0">
              <a:solidFill>
                <a:schemeClr val="accent1"/>
              </a:solidFill>
              <a:latin typeface="+mj-lt"/>
              <a:ea typeface="맑은 고딕" panose="020B0503020000020004" pitchFamily="50" charset="-127"/>
            </a:endParaRPr>
          </a:p>
        </p:txBody>
      </p:sp>
      <p:pic>
        <p:nvPicPr>
          <p:cNvPr id="2" name="Picture 1">
            <a:extLst>
              <a:ext uri="{FF2B5EF4-FFF2-40B4-BE49-F238E27FC236}">
                <a16:creationId xmlns:a16="http://schemas.microsoft.com/office/drawing/2014/main" id="{00570A1D-D206-E560-81FC-37A3E32E7985}"/>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4" name="Picture 2" descr="Image result for hud logo">
            <a:extLst>
              <a:ext uri="{FF2B5EF4-FFF2-40B4-BE49-F238E27FC236}">
                <a16:creationId xmlns:a16="http://schemas.microsoft.com/office/drawing/2014/main" id="{605C98CF-A66A-4F43-F4EC-1FB990030E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4655" y="5840806"/>
            <a:ext cx="796392" cy="84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9763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F1B2-1A64-0345-93B2-18A27129ED8E}"/>
              </a:ext>
            </a:extLst>
          </p:cNvPr>
          <p:cNvSpPr>
            <a:spLocks noGrp="1"/>
          </p:cNvSpPr>
          <p:nvPr>
            <p:ph type="title"/>
          </p:nvPr>
        </p:nvSpPr>
        <p:spPr>
          <a:xfrm>
            <a:off x="677334" y="2716264"/>
            <a:ext cx="8596668" cy="1320800"/>
          </a:xfrm>
        </p:spPr>
        <p:txBody>
          <a:bodyPr/>
          <a:lstStyle/>
          <a:p>
            <a:r>
              <a:rPr lang="en-US" dirty="0"/>
              <a:t>Davis-Bacon </a:t>
            </a:r>
            <a:br>
              <a:rPr lang="en-US" dirty="0"/>
            </a:br>
            <a:r>
              <a:rPr lang="en-US" dirty="0"/>
              <a:t>Additional Classifications</a:t>
            </a:r>
          </a:p>
        </p:txBody>
      </p:sp>
      <p:pic>
        <p:nvPicPr>
          <p:cNvPr id="4" name="Picture 3">
            <a:extLst>
              <a:ext uri="{FF2B5EF4-FFF2-40B4-BE49-F238E27FC236}">
                <a16:creationId xmlns:a16="http://schemas.microsoft.com/office/drawing/2014/main" id="{177575C6-E646-20F7-BF8B-349331B00D0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5" name="Picture 2" descr="Image result for hud logo">
            <a:extLst>
              <a:ext uri="{FF2B5EF4-FFF2-40B4-BE49-F238E27FC236}">
                <a16:creationId xmlns:a16="http://schemas.microsoft.com/office/drawing/2014/main" id="{D6F966BD-1F32-E259-4616-C34D4B123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655" y="5840806"/>
            <a:ext cx="796392" cy="84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93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arallelogram 51"/>
          <p:cNvSpPr/>
          <p:nvPr/>
        </p:nvSpPr>
        <p:spPr>
          <a:xfrm>
            <a:off x="6886410" y="863600"/>
            <a:ext cx="5458951" cy="5994400"/>
          </a:xfrm>
          <a:prstGeom prst="parallelogram">
            <a:avLst>
              <a:gd name="adj" fmla="val 35966"/>
            </a:avLst>
          </a:prstGeom>
          <a:gradFill>
            <a:gsLst>
              <a:gs pos="0">
                <a:schemeClr val="accent1"/>
              </a:gs>
              <a:gs pos="100000">
                <a:schemeClr val="accent1">
                  <a:lumMod val="30000"/>
                  <a:lumOff val="7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4673" y="11205"/>
            <a:ext cx="4578119" cy="5994400"/>
          </a:xfrm>
          <a:custGeom>
            <a:avLst/>
            <a:gdLst>
              <a:gd name="connsiteX0" fmla="*/ 1082533 w 4578118"/>
              <a:gd name="connsiteY0" fmla="*/ 0 h 5994400"/>
              <a:gd name="connsiteX1" fmla="*/ 4578118 w 4578118"/>
              <a:gd name="connsiteY1" fmla="*/ 0 h 5994400"/>
              <a:gd name="connsiteX2" fmla="*/ 2614752 w 4578118"/>
              <a:gd name="connsiteY2" fmla="*/ 5994400 h 5994400"/>
              <a:gd name="connsiteX3" fmla="*/ 0 w 4578118"/>
              <a:gd name="connsiteY3" fmla="*/ 5994400 h 5994400"/>
              <a:gd name="connsiteX4" fmla="*/ 0 w 4578118"/>
              <a:gd name="connsiteY4" fmla="*/ 3305108 h 599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118" h="5994400">
                <a:moveTo>
                  <a:pt x="1082533" y="0"/>
                </a:moveTo>
                <a:lnTo>
                  <a:pt x="4578118" y="0"/>
                </a:lnTo>
                <a:lnTo>
                  <a:pt x="2614752" y="5994400"/>
                </a:lnTo>
                <a:lnTo>
                  <a:pt x="0" y="5994400"/>
                </a:lnTo>
                <a:lnTo>
                  <a:pt x="0" y="3305108"/>
                </a:lnTo>
                <a:close/>
              </a:path>
            </a:pathLst>
          </a:custGeom>
          <a:gradFill>
            <a:gsLst>
              <a:gs pos="0">
                <a:schemeClr val="accent1"/>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nut 28"/>
          <p:cNvSpPr/>
          <p:nvPr/>
        </p:nvSpPr>
        <p:spPr>
          <a:xfrm rot="10800000" flipH="1">
            <a:off x="2755639" y="4694965"/>
            <a:ext cx="1870156" cy="1870155"/>
          </a:xfrm>
          <a:prstGeom prst="donut">
            <a:avLst>
              <a:gd name="adj" fmla="val 5405"/>
            </a:avLst>
          </a:prstGeom>
          <a:gradFill>
            <a:gsLst>
              <a:gs pos="0">
                <a:schemeClr val="accent1">
                  <a:alpha val="40000"/>
                </a:schemeClr>
              </a:gs>
              <a:gs pos="86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Placeholder 6"/>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9960" r="9960"/>
          <a:stretch>
            <a:fillRect/>
          </a:stretch>
        </p:blipFill>
        <p:spPr>
          <a:xfrm>
            <a:off x="54157" y="3880004"/>
            <a:ext cx="3188256" cy="2653329"/>
          </a:xfrm>
        </p:spPr>
      </p:pic>
      <p:pic>
        <p:nvPicPr>
          <p:cNvPr id="6" name="Picture Placeholder 5"/>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0054" r="10054"/>
          <a:stretch>
            <a:fillRect/>
          </a:stretch>
        </p:blipFill>
        <p:spPr>
          <a:xfrm>
            <a:off x="4280381" y="4226926"/>
            <a:ext cx="3188256" cy="2653329"/>
          </a:xfrm>
        </p:spPr>
      </p:pic>
      <p:pic>
        <p:nvPicPr>
          <p:cNvPr id="9" name="Picture Placeholder 8"/>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9960" r="9960"/>
          <a:stretch>
            <a:fillRect/>
          </a:stretch>
        </p:blipFill>
        <p:spPr>
          <a:xfrm>
            <a:off x="7842235" y="4246877"/>
            <a:ext cx="3188256" cy="2653329"/>
          </a:xfrm>
        </p:spPr>
      </p:pic>
      <p:sp>
        <p:nvSpPr>
          <p:cNvPr id="41" name="TextBox 40"/>
          <p:cNvSpPr txBox="1"/>
          <p:nvPr/>
        </p:nvSpPr>
        <p:spPr>
          <a:xfrm>
            <a:off x="1427515" y="863600"/>
            <a:ext cx="9711744" cy="769441"/>
          </a:xfrm>
          <a:prstGeom prst="rect">
            <a:avLst/>
          </a:prstGeom>
          <a:noFill/>
        </p:spPr>
        <p:txBody>
          <a:bodyPr wrap="square" rtlCol="0">
            <a:spAutoFit/>
          </a:bodyPr>
          <a:lstStyle/>
          <a:p>
            <a:r>
              <a:rPr lang="en-US" sz="4400" b="1" dirty="0">
                <a:latin typeface="+mj-lt"/>
                <a:ea typeface="Noto Sans" panose="020B0902040504020204" pitchFamily="34"/>
                <a:cs typeface="Noto Sans" panose="020B0902040504020204" pitchFamily="34"/>
              </a:rPr>
              <a:t>Additional Classification Process </a:t>
            </a:r>
          </a:p>
        </p:txBody>
      </p:sp>
      <p:sp>
        <p:nvSpPr>
          <p:cNvPr id="43" name="Freeform 42"/>
          <p:cNvSpPr/>
          <p:nvPr/>
        </p:nvSpPr>
        <p:spPr>
          <a:xfrm>
            <a:off x="1192096" y="230359"/>
            <a:ext cx="1089795" cy="100987"/>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3" name="TextBox 32"/>
          <p:cNvSpPr txBox="1"/>
          <p:nvPr/>
        </p:nvSpPr>
        <p:spPr>
          <a:xfrm>
            <a:off x="3355898" y="1549497"/>
            <a:ext cx="714613" cy="707886"/>
          </a:xfrm>
          <a:prstGeom prst="rect">
            <a:avLst/>
          </a:prstGeom>
          <a:noFill/>
        </p:spPr>
        <p:txBody>
          <a:bodyPr wrap="square" rtlCol="0">
            <a:spAutoFit/>
          </a:bodyPr>
          <a:lstStyle>
            <a:defPPr>
              <a:defRPr lang="en-US"/>
            </a:defPPr>
            <a:lvl1pPr>
              <a:defRPr sz="4000">
                <a:solidFill>
                  <a:schemeClr val="bg1"/>
                </a:solidFill>
                <a:latin typeface="Bebas" pitchFamily="2" charset="0"/>
              </a:defRPr>
            </a:lvl1pPr>
          </a:lstStyle>
          <a:p>
            <a:r>
              <a:rPr lang="en-US" dirty="0">
                <a:solidFill>
                  <a:schemeClr val="bg2">
                    <a:lumMod val="10000"/>
                  </a:schemeClr>
                </a:solidFill>
                <a:latin typeface="Noto Sans" panose="020B0A06040504020204" pitchFamily="34"/>
                <a:ea typeface="Noto Sans" panose="020B0A06040504020204" pitchFamily="34"/>
                <a:cs typeface="Noto Sans" panose="020B0A06040504020204" pitchFamily="34"/>
              </a:rPr>
              <a:t>1</a:t>
            </a:r>
          </a:p>
        </p:txBody>
      </p:sp>
      <p:sp>
        <p:nvSpPr>
          <p:cNvPr id="32" name="TextBox 31"/>
          <p:cNvSpPr txBox="1"/>
          <p:nvPr/>
        </p:nvSpPr>
        <p:spPr>
          <a:xfrm>
            <a:off x="785611" y="1594071"/>
            <a:ext cx="2656244" cy="2141548"/>
          </a:xfrm>
          <a:prstGeom prst="rect">
            <a:avLst/>
          </a:prstGeom>
          <a:noFill/>
        </p:spPr>
        <p:txBody>
          <a:bodyPr wrap="square" rtlCol="0">
            <a:spAutoFit/>
          </a:bodyPr>
          <a:lstStyle/>
          <a:p>
            <a:pPr marL="228594" indent="-228594">
              <a:lnSpc>
                <a:spcPct val="150000"/>
              </a:lnSpc>
              <a:buFont typeface="Wingdings" pitchFamily="2" charset="2"/>
              <a:buChar char="ü"/>
            </a:pPr>
            <a:r>
              <a:rPr lang="en-US" altLang="ko-KR" sz="1600" dirty="0"/>
              <a:t>Review decision for missing classifications</a:t>
            </a:r>
          </a:p>
          <a:p>
            <a:pPr marL="228594" indent="-228594">
              <a:lnSpc>
                <a:spcPct val="150000"/>
              </a:lnSpc>
              <a:buFont typeface="Wingdings" pitchFamily="2" charset="2"/>
              <a:buChar char="ü"/>
            </a:pPr>
            <a:r>
              <a:rPr lang="en-US" altLang="ko-KR" sz="1600" dirty="0"/>
              <a:t>Discuss with contractors </a:t>
            </a:r>
          </a:p>
          <a:p>
            <a:pPr marL="228594" indent="-228594">
              <a:lnSpc>
                <a:spcPct val="150000"/>
              </a:lnSpc>
              <a:buFont typeface="Wingdings" pitchFamily="2" charset="2"/>
              <a:buChar char="ü"/>
            </a:pPr>
            <a:r>
              <a:rPr lang="en-US" altLang="ko-KR" sz="1600" dirty="0"/>
              <a:t>Submit SF-1444 </a:t>
            </a:r>
            <a:r>
              <a:rPr lang="en-US" altLang="ko-KR" sz="1600" b="1" dirty="0"/>
              <a:t>AFTER</a:t>
            </a:r>
            <a:r>
              <a:rPr lang="en-US" altLang="ko-KR" sz="1600" dirty="0"/>
              <a:t> contract award</a:t>
            </a:r>
          </a:p>
          <a:p>
            <a:pPr>
              <a:lnSpc>
                <a:spcPct val="150000"/>
              </a:lnSpc>
            </a:pPr>
            <a:r>
              <a:rPr lang="en-US" altLang="ko-KR" sz="1000" dirty="0"/>
              <a:t>	</a:t>
            </a:r>
            <a:endParaRPr lang="ko-KR" altLang="en-US" sz="1000"/>
          </a:p>
        </p:txBody>
      </p:sp>
      <p:sp>
        <p:nvSpPr>
          <p:cNvPr id="34" name="TextBox 33"/>
          <p:cNvSpPr txBox="1"/>
          <p:nvPr/>
        </p:nvSpPr>
        <p:spPr>
          <a:xfrm>
            <a:off x="4703352" y="3001560"/>
            <a:ext cx="1939928" cy="707886"/>
          </a:xfrm>
          <a:prstGeom prst="rect">
            <a:avLst/>
          </a:prstGeom>
          <a:noFill/>
        </p:spPr>
        <p:txBody>
          <a:bodyPr wrap="square" rtlCol="0">
            <a:spAutoFit/>
          </a:bodyPr>
          <a:lstStyle>
            <a:defPPr>
              <a:defRPr lang="en-US"/>
            </a:defPPr>
            <a:lvl1pPr>
              <a:defRPr sz="4000">
                <a:solidFill>
                  <a:schemeClr val="bg1"/>
                </a:solidFill>
                <a:latin typeface="Bebas" pitchFamily="2" charset="0"/>
              </a:defRPr>
            </a:lvl1pPr>
          </a:lstStyle>
          <a:p>
            <a:r>
              <a:rPr lang="en-US" dirty="0">
                <a:latin typeface="Noto Sans" panose="020B0A06040504020204" pitchFamily="34"/>
                <a:ea typeface="Noto Sans" panose="020B0A06040504020204" pitchFamily="34"/>
                <a:cs typeface="Noto Sans" panose="020B0A06040504020204" pitchFamily="34"/>
              </a:rPr>
              <a:t>2</a:t>
            </a:r>
          </a:p>
        </p:txBody>
      </p:sp>
      <p:sp>
        <p:nvSpPr>
          <p:cNvPr id="35" name="TextBox 34"/>
          <p:cNvSpPr txBox="1"/>
          <p:nvPr/>
        </p:nvSpPr>
        <p:spPr>
          <a:xfrm>
            <a:off x="4641607" y="1621712"/>
            <a:ext cx="2656244" cy="2880212"/>
          </a:xfrm>
          <a:prstGeom prst="rect">
            <a:avLst/>
          </a:prstGeom>
          <a:noFill/>
        </p:spPr>
        <p:txBody>
          <a:bodyPr wrap="square" rtlCol="0">
            <a:spAutoFit/>
          </a:bodyPr>
          <a:lstStyle/>
          <a:p>
            <a:pPr marL="228594" indent="-228594">
              <a:lnSpc>
                <a:spcPct val="150000"/>
              </a:lnSpc>
              <a:buFont typeface="Wingdings" pitchFamily="2" charset="2"/>
              <a:buChar char="ü"/>
            </a:pPr>
            <a:r>
              <a:rPr lang="en-US" altLang="ko-KR" sz="1600" dirty="0"/>
              <a:t>Work not represented on the wage decision </a:t>
            </a:r>
          </a:p>
          <a:p>
            <a:pPr marL="228594" indent="-228594">
              <a:lnSpc>
                <a:spcPct val="150000"/>
              </a:lnSpc>
              <a:buFont typeface="Wingdings" pitchFamily="2" charset="2"/>
              <a:buChar char="ü"/>
            </a:pPr>
            <a:r>
              <a:rPr lang="en-US" altLang="ko-KR" sz="1600" dirty="0"/>
              <a:t>Area practice</a:t>
            </a:r>
          </a:p>
          <a:p>
            <a:pPr marL="228594" indent="-228594">
              <a:lnSpc>
                <a:spcPct val="150000"/>
              </a:lnSpc>
              <a:buFont typeface="Wingdings" pitchFamily="2" charset="2"/>
              <a:buChar char="ü"/>
            </a:pPr>
            <a:r>
              <a:rPr lang="en-US" altLang="ko-KR" sz="1600" dirty="0"/>
              <a:t>Reasonable Relationship Standard</a:t>
            </a:r>
          </a:p>
          <a:p>
            <a:pPr marL="228594" indent="-228594">
              <a:lnSpc>
                <a:spcPct val="150000"/>
              </a:lnSpc>
              <a:buFont typeface="Wingdings" pitchFamily="2" charset="2"/>
              <a:buChar char="ü"/>
            </a:pPr>
            <a:r>
              <a:rPr lang="en-US" altLang="ko-KR" sz="1600" dirty="0"/>
              <a:t>Consent of all parties </a:t>
            </a:r>
          </a:p>
          <a:p>
            <a:pPr marL="228594" indent="-228594">
              <a:lnSpc>
                <a:spcPct val="150000"/>
              </a:lnSpc>
              <a:buFont typeface="Wingdings" pitchFamily="2" charset="2"/>
              <a:buChar char="ü"/>
            </a:pPr>
            <a:r>
              <a:rPr lang="en-US" altLang="ko-KR" sz="1600" dirty="0"/>
              <a:t>Employers rights</a:t>
            </a:r>
          </a:p>
          <a:p>
            <a:pPr>
              <a:lnSpc>
                <a:spcPct val="150000"/>
              </a:lnSpc>
            </a:pPr>
            <a:endParaRPr lang="ko-KR" altLang="en-US" sz="1000"/>
          </a:p>
        </p:txBody>
      </p:sp>
      <p:sp>
        <p:nvSpPr>
          <p:cNvPr id="36" name="TextBox 35"/>
          <p:cNvSpPr txBox="1"/>
          <p:nvPr/>
        </p:nvSpPr>
        <p:spPr>
          <a:xfrm>
            <a:off x="11177697" y="1582508"/>
            <a:ext cx="564612" cy="707886"/>
          </a:xfrm>
          <a:prstGeom prst="rect">
            <a:avLst/>
          </a:prstGeom>
          <a:noFill/>
        </p:spPr>
        <p:txBody>
          <a:bodyPr wrap="square" rtlCol="0">
            <a:spAutoFit/>
          </a:bodyPr>
          <a:lstStyle>
            <a:defPPr>
              <a:defRPr lang="en-US"/>
            </a:defPPr>
            <a:lvl1pPr>
              <a:defRPr sz="4000">
                <a:solidFill>
                  <a:schemeClr val="bg1"/>
                </a:solidFill>
                <a:latin typeface="Bebas" pitchFamily="2" charset="0"/>
              </a:defRPr>
            </a:lvl1pPr>
          </a:lstStyle>
          <a:p>
            <a:r>
              <a:rPr lang="en-US" dirty="0">
                <a:solidFill>
                  <a:schemeClr val="bg2">
                    <a:lumMod val="10000"/>
                  </a:schemeClr>
                </a:solidFill>
                <a:latin typeface="Noto Sans" panose="020B0A06040504020204" pitchFamily="34"/>
                <a:ea typeface="Noto Sans" panose="020B0A06040504020204" pitchFamily="34"/>
                <a:cs typeface="Noto Sans" panose="020B0A06040504020204" pitchFamily="34"/>
              </a:rPr>
              <a:t>3</a:t>
            </a:r>
          </a:p>
        </p:txBody>
      </p:sp>
      <p:sp>
        <p:nvSpPr>
          <p:cNvPr id="37" name="TextBox 36"/>
          <p:cNvSpPr txBox="1"/>
          <p:nvPr/>
        </p:nvSpPr>
        <p:spPr>
          <a:xfrm>
            <a:off x="8586942" y="1645398"/>
            <a:ext cx="2656244" cy="2632387"/>
          </a:xfrm>
          <a:prstGeom prst="rect">
            <a:avLst/>
          </a:prstGeom>
          <a:noFill/>
        </p:spPr>
        <p:txBody>
          <a:bodyPr wrap="square" rtlCol="0">
            <a:spAutoFit/>
          </a:bodyPr>
          <a:lstStyle/>
          <a:p>
            <a:pPr marL="228594" indent="-228594">
              <a:lnSpc>
                <a:spcPct val="150000"/>
              </a:lnSpc>
              <a:buFont typeface="Wingdings" pitchFamily="2" charset="2"/>
              <a:buChar char="ü"/>
            </a:pPr>
            <a:r>
              <a:rPr lang="en-US" altLang="ko-KR" sz="1600" dirty="0"/>
              <a:t>Post new classification and rate</a:t>
            </a:r>
          </a:p>
          <a:p>
            <a:pPr marL="228594" indent="-228594">
              <a:lnSpc>
                <a:spcPct val="150000"/>
              </a:lnSpc>
              <a:buFont typeface="Wingdings" pitchFamily="2" charset="2"/>
              <a:buChar char="ü"/>
            </a:pPr>
            <a:r>
              <a:rPr lang="en-US" altLang="ko-KR" sz="1600" dirty="0"/>
              <a:t>Applicable for this project only </a:t>
            </a:r>
          </a:p>
          <a:p>
            <a:pPr marL="228594" indent="-228594">
              <a:lnSpc>
                <a:spcPct val="150000"/>
              </a:lnSpc>
              <a:buFont typeface="Wingdings" pitchFamily="2" charset="2"/>
              <a:buChar char="ü"/>
            </a:pPr>
            <a:r>
              <a:rPr lang="en-US" altLang="ko-KR" sz="1600" dirty="0"/>
              <a:t>Restitution payment if necessary</a:t>
            </a:r>
          </a:p>
          <a:p>
            <a:pPr marL="228594" indent="-228594">
              <a:lnSpc>
                <a:spcPct val="150000"/>
              </a:lnSpc>
              <a:buFont typeface="Wingdings" pitchFamily="2" charset="2"/>
              <a:buChar char="ü"/>
            </a:pPr>
            <a:r>
              <a:rPr lang="en-US" altLang="ko-KR" sz="1600" dirty="0"/>
              <a:t>Obtain documentation </a:t>
            </a:r>
            <a:endParaRPr lang="ko-KR" altLang="en-US" sz="1600"/>
          </a:p>
        </p:txBody>
      </p:sp>
      <p:grpSp>
        <p:nvGrpSpPr>
          <p:cNvPr id="45" name="Group 44"/>
          <p:cNvGrpSpPr/>
          <p:nvPr/>
        </p:nvGrpSpPr>
        <p:grpSpPr>
          <a:xfrm>
            <a:off x="291439" y="174465"/>
            <a:ext cx="11609125" cy="6522360"/>
            <a:chOff x="350790" y="174465"/>
            <a:chExt cx="11609125" cy="6522360"/>
          </a:xfrm>
        </p:grpSpPr>
        <p:sp>
          <p:nvSpPr>
            <p:cNvPr id="46" name="Freeform 45"/>
            <p:cNvSpPr/>
            <p:nvPr/>
          </p:nvSpPr>
          <p:spPr>
            <a:xfrm>
              <a:off x="11059258"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a:off x="11059258" y="1744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a:off x="350790"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4835F7C9-862C-174D-B7B1-1439039875F3}"/>
              </a:ext>
            </a:extLst>
          </p:cNvPr>
          <p:cNvSpPr txBox="1"/>
          <p:nvPr/>
        </p:nvSpPr>
        <p:spPr>
          <a:xfrm>
            <a:off x="7667871" y="1560615"/>
            <a:ext cx="714613" cy="707886"/>
          </a:xfrm>
          <a:prstGeom prst="rect">
            <a:avLst/>
          </a:prstGeom>
          <a:noFill/>
        </p:spPr>
        <p:txBody>
          <a:bodyPr wrap="square" rtlCol="0">
            <a:spAutoFit/>
          </a:bodyPr>
          <a:lstStyle>
            <a:defPPr>
              <a:defRPr lang="en-US"/>
            </a:defPPr>
            <a:lvl1pPr>
              <a:defRPr sz="4000">
                <a:solidFill>
                  <a:schemeClr val="bg1"/>
                </a:solidFill>
                <a:latin typeface="Bebas" pitchFamily="2" charset="0"/>
              </a:defRPr>
            </a:lvl1pPr>
          </a:lstStyle>
          <a:p>
            <a:r>
              <a:rPr lang="en-US" dirty="0">
                <a:solidFill>
                  <a:schemeClr val="bg2">
                    <a:lumMod val="10000"/>
                  </a:schemeClr>
                </a:solidFill>
                <a:latin typeface="Noto Sans" panose="020B0A06040504020204" pitchFamily="34"/>
                <a:ea typeface="Noto Sans" panose="020B0A06040504020204" pitchFamily="34"/>
                <a:cs typeface="Noto Sans" panose="020B0A06040504020204" pitchFamily="34"/>
              </a:rPr>
              <a:t>2</a:t>
            </a:r>
          </a:p>
        </p:txBody>
      </p:sp>
      <p:pic>
        <p:nvPicPr>
          <p:cNvPr id="2" name="Picture 2" descr="Image result for hud logo">
            <a:extLst>
              <a:ext uri="{FF2B5EF4-FFF2-40B4-BE49-F238E27FC236}">
                <a16:creationId xmlns:a16="http://schemas.microsoft.com/office/drawing/2014/main" id="{F4AFC0CF-ED54-6369-EF3C-992B1794DB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4719" y="5770321"/>
            <a:ext cx="796392" cy="8476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87B0DAB-547F-34EB-F947-4C720F251BC1}"/>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94673" y="378836"/>
            <a:ext cx="1033641" cy="847605"/>
          </a:xfrm>
          <a:prstGeom prst="rect">
            <a:avLst/>
          </a:prstGeom>
          <a:noFill/>
        </p:spPr>
      </p:pic>
    </p:spTree>
    <p:extLst>
      <p:ext uri="{BB962C8B-B14F-4D97-AF65-F5344CB8AC3E}">
        <p14:creationId xmlns:p14="http://schemas.microsoft.com/office/powerpoint/2010/main" val="467877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제목 45">
            <a:extLst>
              <a:ext uri="{FF2B5EF4-FFF2-40B4-BE49-F238E27FC236}">
                <a16:creationId xmlns:a16="http://schemas.microsoft.com/office/drawing/2014/main" id="{EC1ADA7C-5888-4F7D-831D-2141D2743974}"/>
              </a:ext>
            </a:extLst>
          </p:cNvPr>
          <p:cNvSpPr>
            <a:spLocks noGrp="1"/>
          </p:cNvSpPr>
          <p:nvPr>
            <p:ph type="title"/>
          </p:nvPr>
        </p:nvSpPr>
        <p:spPr>
          <a:xfrm>
            <a:off x="648928" y="629266"/>
            <a:ext cx="3505496" cy="1622321"/>
          </a:xfrm>
        </p:spPr>
        <p:txBody>
          <a:bodyPr vert="horz" lIns="121920" tIns="60960" rIns="121920" bIns="60960" rtlCol="0" anchor="ctr">
            <a:normAutofit/>
          </a:bodyPr>
          <a:lstStyle/>
          <a:p>
            <a:pPr algn="l" defTabSz="1219170">
              <a:lnSpc>
                <a:spcPct val="90000"/>
              </a:lnSpc>
            </a:pPr>
            <a:r>
              <a:rPr lang="en-US" altLang="ko-KR" sz="3200" dirty="0">
                <a:solidFill>
                  <a:schemeClr val="tx1"/>
                </a:solidFill>
                <a:latin typeface="+mj-lt"/>
                <a:cs typeface="+mj-cs"/>
              </a:rPr>
              <a:t>SF-1444</a:t>
            </a:r>
            <a:br>
              <a:rPr lang="en-US" altLang="ko-KR" sz="3200" dirty="0">
                <a:solidFill>
                  <a:schemeClr val="tx1"/>
                </a:solidFill>
                <a:latin typeface="+mj-lt"/>
                <a:cs typeface="+mj-cs"/>
              </a:rPr>
            </a:br>
            <a:br>
              <a:rPr lang="en-US" altLang="ko-KR" sz="3200" dirty="0">
                <a:solidFill>
                  <a:schemeClr val="tx1"/>
                </a:solidFill>
                <a:latin typeface="+mj-lt"/>
                <a:cs typeface="+mj-cs"/>
              </a:rPr>
            </a:br>
            <a:endParaRPr lang="en-US" altLang="ko-KR" sz="3200" dirty="0">
              <a:solidFill>
                <a:schemeClr val="tx1"/>
              </a:solidFill>
              <a:latin typeface="+mj-lt"/>
              <a:cs typeface="+mj-cs"/>
            </a:endParaRPr>
          </a:p>
        </p:txBody>
      </p:sp>
      <p:pic>
        <p:nvPicPr>
          <p:cNvPr id="7" name="Picture 6" descr="Graphical user interface, application, Word&#10;&#10;Description automatically generated">
            <a:extLst>
              <a:ext uri="{FF2B5EF4-FFF2-40B4-BE49-F238E27FC236}">
                <a16:creationId xmlns:a16="http://schemas.microsoft.com/office/drawing/2014/main" id="{F6E074A7-F519-4D66-A9F4-729CC55F3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1179" y="807592"/>
            <a:ext cx="4028695" cy="5239568"/>
          </a:xfrm>
          <a:prstGeom prst="rect">
            <a:avLst/>
          </a:prstGeom>
          <a:effectLst/>
        </p:spPr>
      </p:pic>
      <p:graphicFrame>
        <p:nvGraphicFramePr>
          <p:cNvPr id="61" name="TextBox 25">
            <a:extLst>
              <a:ext uri="{FF2B5EF4-FFF2-40B4-BE49-F238E27FC236}">
                <a16:creationId xmlns:a16="http://schemas.microsoft.com/office/drawing/2014/main" id="{D99D6D9B-FA57-492E-B71A-96F145FE361B}"/>
              </a:ext>
            </a:extLst>
          </p:cNvPr>
          <p:cNvGraphicFramePr/>
          <p:nvPr>
            <p:extLst>
              <p:ext uri="{D42A27DB-BD31-4B8C-83A1-F6EECF244321}">
                <p14:modId xmlns:p14="http://schemas.microsoft.com/office/powerpoint/2010/main" val="3480848689"/>
              </p:ext>
            </p:extLst>
          </p:nvPr>
        </p:nvGraphicFramePr>
        <p:xfrm>
          <a:off x="261662" y="1848153"/>
          <a:ext cx="4015213"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B4844595-7DB3-07C6-98CA-133FC37FE07C}"/>
              </a:ext>
            </a:extLst>
          </p:cNvPr>
          <p:cNvPicPr/>
          <p:nvPr/>
        </p:nvPicPr>
        <p:blipFill>
          <a:blip r:embed="rId8"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3" name="Picture 2" descr="Image result for hud logo">
            <a:extLst>
              <a:ext uri="{FF2B5EF4-FFF2-40B4-BE49-F238E27FC236}">
                <a16:creationId xmlns:a16="http://schemas.microsoft.com/office/drawing/2014/main" id="{B3FF0F85-1593-3BE5-1B73-07A186C7F2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84719" y="5770321"/>
            <a:ext cx="796392" cy="84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576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F1B2-1A64-0345-93B2-18A27129ED8E}"/>
              </a:ext>
            </a:extLst>
          </p:cNvPr>
          <p:cNvSpPr>
            <a:spLocks noGrp="1"/>
          </p:cNvSpPr>
          <p:nvPr>
            <p:ph type="title"/>
          </p:nvPr>
        </p:nvSpPr>
        <p:spPr>
          <a:xfrm>
            <a:off x="599513" y="2608136"/>
            <a:ext cx="8596668" cy="1641727"/>
          </a:xfrm>
        </p:spPr>
        <p:txBody>
          <a:bodyPr>
            <a:normAutofit fontScale="90000"/>
          </a:bodyPr>
          <a:lstStyle/>
          <a:p>
            <a:pPr algn="ctr"/>
            <a:r>
              <a:rPr lang="en-US" dirty="0"/>
              <a:t>Certified Weekly Payroll Reports </a:t>
            </a:r>
            <a:br>
              <a:rPr lang="en-US" dirty="0"/>
            </a:br>
            <a:r>
              <a:rPr lang="en-US" dirty="0"/>
              <a:t>&amp; </a:t>
            </a:r>
            <a:br>
              <a:rPr lang="en-US" dirty="0"/>
            </a:br>
            <a:r>
              <a:rPr lang="en-US" dirty="0"/>
              <a:t>Employee Interviews</a:t>
            </a:r>
            <a:br>
              <a:rPr lang="en-US" dirty="0"/>
            </a:br>
            <a:endParaRPr lang="en-US" dirty="0"/>
          </a:p>
        </p:txBody>
      </p:sp>
      <p:pic>
        <p:nvPicPr>
          <p:cNvPr id="4" name="Picture 3">
            <a:extLst>
              <a:ext uri="{FF2B5EF4-FFF2-40B4-BE49-F238E27FC236}">
                <a16:creationId xmlns:a16="http://schemas.microsoft.com/office/drawing/2014/main" id="{177575C6-E646-20F7-BF8B-349331B00D0F}"/>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5" name="Picture 2" descr="Image result for hud logo">
            <a:extLst>
              <a:ext uri="{FF2B5EF4-FFF2-40B4-BE49-F238E27FC236}">
                <a16:creationId xmlns:a16="http://schemas.microsoft.com/office/drawing/2014/main" id="{D6F966BD-1F32-E259-4616-C34D4B123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655" y="5840806"/>
            <a:ext cx="796392" cy="84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525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95A4-9870-4463-4E90-25D7C7FA9E59}"/>
              </a:ext>
            </a:extLst>
          </p:cNvPr>
          <p:cNvSpPr>
            <a:spLocks noGrp="1"/>
          </p:cNvSpPr>
          <p:nvPr>
            <p:ph type="title"/>
          </p:nvPr>
        </p:nvSpPr>
        <p:spPr>
          <a:xfrm>
            <a:off x="677334" y="609600"/>
            <a:ext cx="8596668" cy="1320800"/>
          </a:xfrm>
        </p:spPr>
        <p:txBody>
          <a:bodyPr anchor="t">
            <a:normAutofit/>
          </a:bodyPr>
          <a:lstStyle/>
          <a:p>
            <a:r>
              <a:rPr lang="en-US" dirty="0"/>
              <a:t>Certified Weekly Payroll	</a:t>
            </a:r>
          </a:p>
        </p:txBody>
      </p:sp>
      <p:pic>
        <p:nvPicPr>
          <p:cNvPr id="5" name="Picture 4">
            <a:extLst>
              <a:ext uri="{FF2B5EF4-FFF2-40B4-BE49-F238E27FC236}">
                <a16:creationId xmlns:a16="http://schemas.microsoft.com/office/drawing/2014/main" id="{B8A55E50-DED7-A269-782D-F616B2F0F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593287"/>
            <a:ext cx="9416797" cy="5015376"/>
          </a:xfrm>
          <a:prstGeom prst="rect">
            <a:avLst/>
          </a:prstGeom>
        </p:spPr>
      </p:pic>
      <p:sp>
        <p:nvSpPr>
          <p:cNvPr id="3" name="Content Placeholder 2">
            <a:extLst>
              <a:ext uri="{FF2B5EF4-FFF2-40B4-BE49-F238E27FC236}">
                <a16:creationId xmlns:a16="http://schemas.microsoft.com/office/drawing/2014/main" id="{2D62ACC5-C351-C1A1-FE55-5A1906A74358}"/>
              </a:ext>
            </a:extLst>
          </p:cNvPr>
          <p:cNvSpPr>
            <a:spLocks noGrp="1"/>
          </p:cNvSpPr>
          <p:nvPr>
            <p:ph idx="1"/>
          </p:nvPr>
        </p:nvSpPr>
        <p:spPr>
          <a:xfrm>
            <a:off x="6416039" y="2160589"/>
            <a:ext cx="2927185" cy="3880773"/>
          </a:xfrm>
        </p:spPr>
        <p:txBody>
          <a:bodyPr>
            <a:normAutofit/>
          </a:bodyPr>
          <a:lstStyle/>
          <a:p>
            <a:endParaRPr lang="en-US" sz="1500" dirty="0"/>
          </a:p>
          <a:p>
            <a:endParaRPr lang="en-US" sz="1500" dirty="0"/>
          </a:p>
        </p:txBody>
      </p:sp>
    </p:spTree>
    <p:extLst>
      <p:ext uri="{BB962C8B-B14F-4D97-AF65-F5344CB8AC3E}">
        <p14:creationId xmlns:p14="http://schemas.microsoft.com/office/powerpoint/2010/main" val="23805721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68B0-B38E-B79F-FADC-941A5FD54918}"/>
              </a:ext>
            </a:extLst>
          </p:cNvPr>
          <p:cNvSpPr>
            <a:spLocks noGrp="1"/>
          </p:cNvSpPr>
          <p:nvPr>
            <p:ph type="title"/>
          </p:nvPr>
        </p:nvSpPr>
        <p:spPr/>
        <p:txBody>
          <a:bodyPr/>
          <a:lstStyle/>
          <a:p>
            <a:r>
              <a:rPr lang="en-US" dirty="0"/>
              <a:t>Certified Weekly Payroll</a:t>
            </a:r>
          </a:p>
        </p:txBody>
      </p:sp>
      <p:pic>
        <p:nvPicPr>
          <p:cNvPr id="8" name="Content Placeholder 4" descr="Text, letter&#10;&#10;Description automatically generated">
            <a:extLst>
              <a:ext uri="{FF2B5EF4-FFF2-40B4-BE49-F238E27FC236}">
                <a16:creationId xmlns:a16="http://schemas.microsoft.com/office/drawing/2014/main" id="{F3579108-111B-E08F-C14A-7FADA0EF72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278" y="1534512"/>
            <a:ext cx="8050924" cy="5129048"/>
          </a:xfrm>
          <a:prstGeom prst="rect">
            <a:avLst/>
          </a:prstGeom>
        </p:spPr>
      </p:pic>
    </p:spTree>
    <p:extLst>
      <p:ext uri="{BB962C8B-B14F-4D97-AF65-F5344CB8AC3E}">
        <p14:creationId xmlns:p14="http://schemas.microsoft.com/office/powerpoint/2010/main" val="41465386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6"/>
          <p:cNvSpPr>
            <a:spLocks noEditPoints="1"/>
          </p:cNvSpPr>
          <p:nvPr/>
        </p:nvSpPr>
        <p:spPr bwMode="auto">
          <a:xfrm>
            <a:off x="378993" y="850901"/>
            <a:ext cx="9264996" cy="6011863"/>
          </a:xfrm>
          <a:custGeom>
            <a:avLst/>
            <a:gdLst>
              <a:gd name="T0" fmla="*/ 1436 w 6334"/>
              <a:gd name="T1" fmla="*/ 3985 h 4110"/>
              <a:gd name="T2" fmla="*/ 1448 w 6334"/>
              <a:gd name="T3" fmla="*/ 3893 h 4110"/>
              <a:gd name="T4" fmla="*/ 1413 w 6334"/>
              <a:gd name="T5" fmla="*/ 3756 h 4110"/>
              <a:gd name="T6" fmla="*/ 1444 w 6334"/>
              <a:gd name="T7" fmla="*/ 3626 h 4110"/>
              <a:gd name="T8" fmla="*/ 1340 w 6334"/>
              <a:gd name="T9" fmla="*/ 3547 h 4110"/>
              <a:gd name="T10" fmla="*/ 1459 w 6334"/>
              <a:gd name="T11" fmla="*/ 3353 h 4110"/>
              <a:gd name="T12" fmla="*/ 1457 w 6334"/>
              <a:gd name="T13" fmla="*/ 3268 h 4110"/>
              <a:gd name="T14" fmla="*/ 1440 w 6334"/>
              <a:gd name="T15" fmla="*/ 3095 h 4110"/>
              <a:gd name="T16" fmla="*/ 1382 w 6334"/>
              <a:gd name="T17" fmla="*/ 3034 h 4110"/>
              <a:gd name="T18" fmla="*/ 1501 w 6334"/>
              <a:gd name="T19" fmla="*/ 2886 h 4110"/>
              <a:gd name="T20" fmla="*/ 1348 w 6334"/>
              <a:gd name="T21" fmla="*/ 2859 h 4110"/>
              <a:gd name="T22" fmla="*/ 1492 w 6334"/>
              <a:gd name="T23" fmla="*/ 2646 h 4110"/>
              <a:gd name="T24" fmla="*/ 1407 w 6334"/>
              <a:gd name="T25" fmla="*/ 2473 h 4110"/>
              <a:gd name="T26" fmla="*/ 1503 w 6334"/>
              <a:gd name="T27" fmla="*/ 2350 h 4110"/>
              <a:gd name="T28" fmla="*/ 1461 w 6334"/>
              <a:gd name="T29" fmla="*/ 2215 h 4110"/>
              <a:gd name="T30" fmla="*/ 1501 w 6334"/>
              <a:gd name="T31" fmla="*/ 2077 h 4110"/>
              <a:gd name="T32" fmla="*/ 1440 w 6334"/>
              <a:gd name="T33" fmla="*/ 1989 h 4110"/>
              <a:gd name="T34" fmla="*/ 1377 w 6334"/>
              <a:gd name="T35" fmla="*/ 1804 h 4110"/>
              <a:gd name="T36" fmla="*/ 1380 w 6334"/>
              <a:gd name="T37" fmla="*/ 1748 h 4110"/>
              <a:gd name="T38" fmla="*/ 1338 w 6334"/>
              <a:gd name="T39" fmla="*/ 1649 h 4110"/>
              <a:gd name="T40" fmla="*/ 1340 w 6334"/>
              <a:gd name="T41" fmla="*/ 1512 h 4110"/>
              <a:gd name="T42" fmla="*/ 1423 w 6334"/>
              <a:gd name="T43" fmla="*/ 1316 h 4110"/>
              <a:gd name="T44" fmla="*/ 1338 w 6334"/>
              <a:gd name="T45" fmla="*/ 1241 h 4110"/>
              <a:gd name="T46" fmla="*/ 1411 w 6334"/>
              <a:gd name="T47" fmla="*/ 1053 h 4110"/>
              <a:gd name="T48" fmla="*/ 1350 w 6334"/>
              <a:gd name="T49" fmla="*/ 857 h 4110"/>
              <a:gd name="T50" fmla="*/ 1492 w 6334"/>
              <a:gd name="T51" fmla="*/ 738 h 4110"/>
              <a:gd name="T52" fmla="*/ 1440 w 6334"/>
              <a:gd name="T53" fmla="*/ 646 h 4110"/>
              <a:gd name="T54" fmla="*/ 1421 w 6334"/>
              <a:gd name="T55" fmla="*/ 574 h 4110"/>
              <a:gd name="T56" fmla="*/ 5533 w 6334"/>
              <a:gd name="T57" fmla="*/ 355 h 4110"/>
              <a:gd name="T58" fmla="*/ 1323 w 6334"/>
              <a:gd name="T59" fmla="*/ 311 h 4110"/>
              <a:gd name="T60" fmla="*/ 344 w 6334"/>
              <a:gd name="T61" fmla="*/ 275 h 4110"/>
              <a:gd name="T62" fmla="*/ 603 w 6334"/>
              <a:gd name="T63" fmla="*/ 279 h 4110"/>
              <a:gd name="T64" fmla="*/ 820 w 6334"/>
              <a:gd name="T65" fmla="*/ 290 h 4110"/>
              <a:gd name="T66" fmla="*/ 497 w 6334"/>
              <a:gd name="T67" fmla="*/ 280 h 4110"/>
              <a:gd name="T68" fmla="*/ 344 w 6334"/>
              <a:gd name="T69" fmla="*/ 252 h 4110"/>
              <a:gd name="T70" fmla="*/ 956 w 6334"/>
              <a:gd name="T71" fmla="*/ 236 h 4110"/>
              <a:gd name="T72" fmla="*/ 409 w 6334"/>
              <a:gd name="T73" fmla="*/ 223 h 4110"/>
              <a:gd name="T74" fmla="*/ 4696 w 6334"/>
              <a:gd name="T75" fmla="*/ 207 h 4110"/>
              <a:gd name="T76" fmla="*/ 4399 w 6334"/>
              <a:gd name="T77" fmla="*/ 207 h 4110"/>
              <a:gd name="T78" fmla="*/ 6169 w 6334"/>
              <a:gd name="T79" fmla="*/ 273 h 4110"/>
              <a:gd name="T80" fmla="*/ 5240 w 6334"/>
              <a:gd name="T81" fmla="*/ 275 h 4110"/>
              <a:gd name="T82" fmla="*/ 4986 w 6334"/>
              <a:gd name="T83" fmla="*/ 302 h 4110"/>
              <a:gd name="T84" fmla="*/ 5163 w 6334"/>
              <a:gd name="T85" fmla="*/ 196 h 4110"/>
              <a:gd name="T86" fmla="*/ 5889 w 6334"/>
              <a:gd name="T87" fmla="*/ 269 h 4110"/>
              <a:gd name="T88" fmla="*/ 4474 w 6334"/>
              <a:gd name="T89" fmla="*/ 267 h 4110"/>
              <a:gd name="T90" fmla="*/ 3827 w 6334"/>
              <a:gd name="T91" fmla="*/ 192 h 4110"/>
              <a:gd name="T92" fmla="*/ 3667 w 6334"/>
              <a:gd name="T93" fmla="*/ 179 h 4110"/>
              <a:gd name="T94" fmla="*/ 806 w 6334"/>
              <a:gd name="T95" fmla="*/ 206 h 4110"/>
              <a:gd name="T96" fmla="*/ 1131 w 6334"/>
              <a:gd name="T97" fmla="*/ 133 h 4110"/>
              <a:gd name="T98" fmla="*/ 3306 w 6334"/>
              <a:gd name="T99" fmla="*/ 302 h 4110"/>
              <a:gd name="T100" fmla="*/ 824 w 6334"/>
              <a:gd name="T101" fmla="*/ 165 h 4110"/>
              <a:gd name="T102" fmla="*/ 1576 w 6334"/>
              <a:gd name="T103" fmla="*/ 231 h 4110"/>
              <a:gd name="T104" fmla="*/ 1981 w 6334"/>
              <a:gd name="T105" fmla="*/ 207 h 4110"/>
              <a:gd name="T106" fmla="*/ 1807 w 6334"/>
              <a:gd name="T107" fmla="*/ 106 h 4110"/>
              <a:gd name="T108" fmla="*/ 1576 w 6334"/>
              <a:gd name="T109" fmla="*/ 163 h 4110"/>
              <a:gd name="T110" fmla="*/ 1528 w 6334"/>
              <a:gd name="T111" fmla="*/ 100 h 4110"/>
              <a:gd name="T112" fmla="*/ 1490 w 6334"/>
              <a:gd name="T113" fmla="*/ 0 h 4110"/>
              <a:gd name="T114" fmla="*/ 6315 w 6334"/>
              <a:gd name="T115" fmla="*/ 359 h 4110"/>
              <a:gd name="T116" fmla="*/ 1551 w 6334"/>
              <a:gd name="T117" fmla="*/ 505 h 4110"/>
              <a:gd name="T118" fmla="*/ 1140 w 6334"/>
              <a:gd name="T119" fmla="*/ 4058 h 4110"/>
              <a:gd name="T120" fmla="*/ 242 w 6334"/>
              <a:gd name="T121" fmla="*/ 357 h 4110"/>
              <a:gd name="T122" fmla="*/ 228 w 6334"/>
              <a:gd name="T123" fmla="*/ 61 h 4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4" h="4110">
                <a:moveTo>
                  <a:pt x="1133" y="4081"/>
                </a:moveTo>
                <a:lnTo>
                  <a:pt x="1133" y="4089"/>
                </a:lnTo>
                <a:lnTo>
                  <a:pt x="1390" y="4089"/>
                </a:lnTo>
                <a:lnTo>
                  <a:pt x="1390" y="4081"/>
                </a:lnTo>
                <a:lnTo>
                  <a:pt x="1133" y="4081"/>
                </a:lnTo>
                <a:close/>
                <a:moveTo>
                  <a:pt x="1599" y="4077"/>
                </a:moveTo>
                <a:lnTo>
                  <a:pt x="1561" y="4077"/>
                </a:lnTo>
                <a:lnTo>
                  <a:pt x="1526" y="4079"/>
                </a:lnTo>
                <a:lnTo>
                  <a:pt x="1494" y="4083"/>
                </a:lnTo>
                <a:lnTo>
                  <a:pt x="1471" y="4087"/>
                </a:lnTo>
                <a:lnTo>
                  <a:pt x="1457" y="4091"/>
                </a:lnTo>
                <a:lnTo>
                  <a:pt x="1709" y="4091"/>
                </a:lnTo>
                <a:lnTo>
                  <a:pt x="1693" y="4085"/>
                </a:lnTo>
                <a:lnTo>
                  <a:pt x="1667" y="4081"/>
                </a:lnTo>
                <a:lnTo>
                  <a:pt x="1636" y="4079"/>
                </a:lnTo>
                <a:lnTo>
                  <a:pt x="1599" y="4077"/>
                </a:lnTo>
                <a:close/>
                <a:moveTo>
                  <a:pt x="1417" y="3977"/>
                </a:moveTo>
                <a:lnTo>
                  <a:pt x="1400" y="3985"/>
                </a:lnTo>
                <a:lnTo>
                  <a:pt x="1380" y="3995"/>
                </a:lnTo>
                <a:lnTo>
                  <a:pt x="1380" y="4008"/>
                </a:lnTo>
                <a:lnTo>
                  <a:pt x="1382" y="4022"/>
                </a:lnTo>
                <a:lnTo>
                  <a:pt x="1461" y="4022"/>
                </a:lnTo>
                <a:lnTo>
                  <a:pt x="1461" y="4014"/>
                </a:lnTo>
                <a:lnTo>
                  <a:pt x="1461" y="4006"/>
                </a:lnTo>
                <a:lnTo>
                  <a:pt x="1459" y="3999"/>
                </a:lnTo>
                <a:lnTo>
                  <a:pt x="1459" y="3995"/>
                </a:lnTo>
                <a:lnTo>
                  <a:pt x="1436" y="3985"/>
                </a:lnTo>
                <a:lnTo>
                  <a:pt x="1417" y="3977"/>
                </a:lnTo>
                <a:close/>
                <a:moveTo>
                  <a:pt x="1459" y="3904"/>
                </a:moveTo>
                <a:lnTo>
                  <a:pt x="1423" y="3927"/>
                </a:lnTo>
                <a:lnTo>
                  <a:pt x="1388" y="3949"/>
                </a:lnTo>
                <a:lnTo>
                  <a:pt x="1386" y="3951"/>
                </a:lnTo>
                <a:lnTo>
                  <a:pt x="1382" y="3956"/>
                </a:lnTo>
                <a:lnTo>
                  <a:pt x="1382" y="3960"/>
                </a:lnTo>
                <a:lnTo>
                  <a:pt x="1380" y="3964"/>
                </a:lnTo>
                <a:lnTo>
                  <a:pt x="1382" y="3968"/>
                </a:lnTo>
                <a:lnTo>
                  <a:pt x="1386" y="3970"/>
                </a:lnTo>
                <a:lnTo>
                  <a:pt x="1390" y="3972"/>
                </a:lnTo>
                <a:lnTo>
                  <a:pt x="1394" y="3974"/>
                </a:lnTo>
                <a:lnTo>
                  <a:pt x="1405" y="3975"/>
                </a:lnTo>
                <a:lnTo>
                  <a:pt x="1417" y="3977"/>
                </a:lnTo>
                <a:lnTo>
                  <a:pt x="1417" y="3977"/>
                </a:lnTo>
                <a:lnTo>
                  <a:pt x="1459" y="3970"/>
                </a:lnTo>
                <a:lnTo>
                  <a:pt x="1459" y="3904"/>
                </a:lnTo>
                <a:close/>
                <a:moveTo>
                  <a:pt x="1494" y="3879"/>
                </a:moveTo>
                <a:lnTo>
                  <a:pt x="1494" y="3972"/>
                </a:lnTo>
                <a:lnTo>
                  <a:pt x="1503" y="3972"/>
                </a:lnTo>
                <a:lnTo>
                  <a:pt x="1503" y="3879"/>
                </a:lnTo>
                <a:lnTo>
                  <a:pt x="1494" y="3879"/>
                </a:lnTo>
                <a:close/>
                <a:moveTo>
                  <a:pt x="1380" y="3853"/>
                </a:moveTo>
                <a:lnTo>
                  <a:pt x="1380" y="3931"/>
                </a:lnTo>
                <a:lnTo>
                  <a:pt x="1409" y="3922"/>
                </a:lnTo>
                <a:lnTo>
                  <a:pt x="1432" y="3908"/>
                </a:lnTo>
                <a:lnTo>
                  <a:pt x="1448" y="3893"/>
                </a:lnTo>
                <a:lnTo>
                  <a:pt x="1457" y="3874"/>
                </a:lnTo>
                <a:lnTo>
                  <a:pt x="1457" y="3853"/>
                </a:lnTo>
                <a:lnTo>
                  <a:pt x="1380" y="3853"/>
                </a:lnTo>
                <a:close/>
                <a:moveTo>
                  <a:pt x="1340" y="3851"/>
                </a:moveTo>
                <a:lnTo>
                  <a:pt x="1340" y="3962"/>
                </a:lnTo>
                <a:lnTo>
                  <a:pt x="1352" y="3935"/>
                </a:lnTo>
                <a:lnTo>
                  <a:pt x="1356" y="3908"/>
                </a:lnTo>
                <a:lnTo>
                  <a:pt x="1354" y="3881"/>
                </a:lnTo>
                <a:lnTo>
                  <a:pt x="1354" y="3853"/>
                </a:lnTo>
                <a:lnTo>
                  <a:pt x="1340" y="3851"/>
                </a:lnTo>
                <a:close/>
                <a:moveTo>
                  <a:pt x="1382" y="3756"/>
                </a:moveTo>
                <a:lnTo>
                  <a:pt x="1382" y="3835"/>
                </a:lnTo>
                <a:lnTo>
                  <a:pt x="1459" y="3835"/>
                </a:lnTo>
                <a:lnTo>
                  <a:pt x="1455" y="3808"/>
                </a:lnTo>
                <a:lnTo>
                  <a:pt x="1442" y="3787"/>
                </a:lnTo>
                <a:lnTo>
                  <a:pt x="1417" y="3770"/>
                </a:lnTo>
                <a:lnTo>
                  <a:pt x="1382" y="3756"/>
                </a:lnTo>
                <a:close/>
                <a:moveTo>
                  <a:pt x="1340" y="3726"/>
                </a:moveTo>
                <a:lnTo>
                  <a:pt x="1340" y="3835"/>
                </a:lnTo>
                <a:lnTo>
                  <a:pt x="1350" y="3808"/>
                </a:lnTo>
                <a:lnTo>
                  <a:pt x="1354" y="3781"/>
                </a:lnTo>
                <a:lnTo>
                  <a:pt x="1354" y="3758"/>
                </a:lnTo>
                <a:lnTo>
                  <a:pt x="1348" y="3737"/>
                </a:lnTo>
                <a:lnTo>
                  <a:pt x="1340" y="3726"/>
                </a:lnTo>
                <a:close/>
                <a:moveTo>
                  <a:pt x="1375" y="3716"/>
                </a:moveTo>
                <a:lnTo>
                  <a:pt x="1394" y="3739"/>
                </a:lnTo>
                <a:lnTo>
                  <a:pt x="1413" y="3756"/>
                </a:lnTo>
                <a:lnTo>
                  <a:pt x="1436" y="3770"/>
                </a:lnTo>
                <a:lnTo>
                  <a:pt x="1459" y="3783"/>
                </a:lnTo>
                <a:lnTo>
                  <a:pt x="1459" y="3749"/>
                </a:lnTo>
                <a:lnTo>
                  <a:pt x="1459" y="3716"/>
                </a:lnTo>
                <a:lnTo>
                  <a:pt x="1375" y="3716"/>
                </a:lnTo>
                <a:close/>
                <a:moveTo>
                  <a:pt x="1500" y="3716"/>
                </a:moveTo>
                <a:lnTo>
                  <a:pt x="1494" y="3716"/>
                </a:lnTo>
                <a:lnTo>
                  <a:pt x="1494" y="3810"/>
                </a:lnTo>
                <a:lnTo>
                  <a:pt x="1500" y="3810"/>
                </a:lnTo>
                <a:lnTo>
                  <a:pt x="1500" y="3716"/>
                </a:lnTo>
                <a:close/>
                <a:moveTo>
                  <a:pt x="1459" y="3630"/>
                </a:moveTo>
                <a:lnTo>
                  <a:pt x="1442" y="3641"/>
                </a:lnTo>
                <a:lnTo>
                  <a:pt x="1423" y="3653"/>
                </a:lnTo>
                <a:lnTo>
                  <a:pt x="1405" y="3664"/>
                </a:lnTo>
                <a:lnTo>
                  <a:pt x="1390" y="3680"/>
                </a:lnTo>
                <a:lnTo>
                  <a:pt x="1377" y="3699"/>
                </a:lnTo>
                <a:lnTo>
                  <a:pt x="1459" y="3699"/>
                </a:lnTo>
                <a:lnTo>
                  <a:pt x="1459" y="3630"/>
                </a:lnTo>
                <a:close/>
                <a:moveTo>
                  <a:pt x="1494" y="3605"/>
                </a:moveTo>
                <a:lnTo>
                  <a:pt x="1494" y="3697"/>
                </a:lnTo>
                <a:lnTo>
                  <a:pt x="1503" y="3699"/>
                </a:lnTo>
                <a:lnTo>
                  <a:pt x="1503" y="3607"/>
                </a:lnTo>
                <a:lnTo>
                  <a:pt x="1494" y="3605"/>
                </a:lnTo>
                <a:close/>
                <a:moveTo>
                  <a:pt x="1380" y="3582"/>
                </a:moveTo>
                <a:lnTo>
                  <a:pt x="1380" y="3658"/>
                </a:lnTo>
                <a:lnTo>
                  <a:pt x="1419" y="3643"/>
                </a:lnTo>
                <a:lnTo>
                  <a:pt x="1444" y="3626"/>
                </a:lnTo>
                <a:lnTo>
                  <a:pt x="1455" y="3605"/>
                </a:lnTo>
                <a:lnTo>
                  <a:pt x="1457" y="3582"/>
                </a:lnTo>
                <a:lnTo>
                  <a:pt x="1380" y="3582"/>
                </a:lnTo>
                <a:close/>
                <a:moveTo>
                  <a:pt x="1338" y="3578"/>
                </a:moveTo>
                <a:lnTo>
                  <a:pt x="1338" y="3697"/>
                </a:lnTo>
                <a:lnTo>
                  <a:pt x="1348" y="3680"/>
                </a:lnTo>
                <a:lnTo>
                  <a:pt x="1352" y="3657"/>
                </a:lnTo>
                <a:lnTo>
                  <a:pt x="1354" y="3633"/>
                </a:lnTo>
                <a:lnTo>
                  <a:pt x="1352" y="3610"/>
                </a:lnTo>
                <a:lnTo>
                  <a:pt x="1348" y="3591"/>
                </a:lnTo>
                <a:lnTo>
                  <a:pt x="1338" y="3578"/>
                </a:lnTo>
                <a:close/>
                <a:moveTo>
                  <a:pt x="1382" y="3482"/>
                </a:moveTo>
                <a:lnTo>
                  <a:pt x="1382" y="3562"/>
                </a:lnTo>
                <a:lnTo>
                  <a:pt x="1461" y="3562"/>
                </a:lnTo>
                <a:lnTo>
                  <a:pt x="1461" y="3543"/>
                </a:lnTo>
                <a:lnTo>
                  <a:pt x="1455" y="3530"/>
                </a:lnTo>
                <a:lnTo>
                  <a:pt x="1446" y="3518"/>
                </a:lnTo>
                <a:lnTo>
                  <a:pt x="1434" y="3510"/>
                </a:lnTo>
                <a:lnTo>
                  <a:pt x="1421" y="3503"/>
                </a:lnTo>
                <a:lnTo>
                  <a:pt x="1407" y="3497"/>
                </a:lnTo>
                <a:lnTo>
                  <a:pt x="1394" y="3491"/>
                </a:lnTo>
                <a:lnTo>
                  <a:pt x="1382" y="3482"/>
                </a:lnTo>
                <a:close/>
                <a:moveTo>
                  <a:pt x="1340" y="3453"/>
                </a:moveTo>
                <a:lnTo>
                  <a:pt x="1336" y="3486"/>
                </a:lnTo>
                <a:lnTo>
                  <a:pt x="1334" y="3512"/>
                </a:lnTo>
                <a:lnTo>
                  <a:pt x="1336" y="3532"/>
                </a:lnTo>
                <a:lnTo>
                  <a:pt x="1340" y="3547"/>
                </a:lnTo>
                <a:lnTo>
                  <a:pt x="1346" y="3557"/>
                </a:lnTo>
                <a:lnTo>
                  <a:pt x="1356" y="3566"/>
                </a:lnTo>
                <a:lnTo>
                  <a:pt x="1354" y="3541"/>
                </a:lnTo>
                <a:lnTo>
                  <a:pt x="1354" y="3518"/>
                </a:lnTo>
                <a:lnTo>
                  <a:pt x="1356" y="3495"/>
                </a:lnTo>
                <a:lnTo>
                  <a:pt x="1352" y="3474"/>
                </a:lnTo>
                <a:lnTo>
                  <a:pt x="1340" y="3453"/>
                </a:lnTo>
                <a:close/>
                <a:moveTo>
                  <a:pt x="1382" y="3443"/>
                </a:moveTo>
                <a:lnTo>
                  <a:pt x="1377" y="3455"/>
                </a:lnTo>
                <a:lnTo>
                  <a:pt x="1417" y="3484"/>
                </a:lnTo>
                <a:lnTo>
                  <a:pt x="1459" y="3512"/>
                </a:lnTo>
                <a:lnTo>
                  <a:pt x="1459" y="3443"/>
                </a:lnTo>
                <a:lnTo>
                  <a:pt x="1382" y="3443"/>
                </a:lnTo>
                <a:close/>
                <a:moveTo>
                  <a:pt x="1490" y="3443"/>
                </a:moveTo>
                <a:lnTo>
                  <a:pt x="1488" y="3466"/>
                </a:lnTo>
                <a:lnTo>
                  <a:pt x="1488" y="3489"/>
                </a:lnTo>
                <a:lnTo>
                  <a:pt x="1492" y="3512"/>
                </a:lnTo>
                <a:lnTo>
                  <a:pt x="1503" y="3535"/>
                </a:lnTo>
                <a:lnTo>
                  <a:pt x="1503" y="3443"/>
                </a:lnTo>
                <a:lnTo>
                  <a:pt x="1490" y="3443"/>
                </a:lnTo>
                <a:close/>
                <a:moveTo>
                  <a:pt x="1459" y="3353"/>
                </a:moveTo>
                <a:lnTo>
                  <a:pt x="1430" y="3376"/>
                </a:lnTo>
                <a:lnTo>
                  <a:pt x="1404" y="3395"/>
                </a:lnTo>
                <a:lnTo>
                  <a:pt x="1377" y="3414"/>
                </a:lnTo>
                <a:lnTo>
                  <a:pt x="1382" y="3424"/>
                </a:lnTo>
                <a:lnTo>
                  <a:pt x="1459" y="3424"/>
                </a:lnTo>
                <a:lnTo>
                  <a:pt x="1459" y="3353"/>
                </a:lnTo>
                <a:close/>
                <a:moveTo>
                  <a:pt x="1494" y="3334"/>
                </a:moveTo>
                <a:lnTo>
                  <a:pt x="1494" y="3424"/>
                </a:lnTo>
                <a:lnTo>
                  <a:pt x="1501" y="3426"/>
                </a:lnTo>
                <a:lnTo>
                  <a:pt x="1501" y="3334"/>
                </a:lnTo>
                <a:lnTo>
                  <a:pt x="1494" y="3334"/>
                </a:lnTo>
                <a:close/>
                <a:moveTo>
                  <a:pt x="1380" y="3307"/>
                </a:moveTo>
                <a:lnTo>
                  <a:pt x="1380" y="3389"/>
                </a:lnTo>
                <a:lnTo>
                  <a:pt x="1411" y="3374"/>
                </a:lnTo>
                <a:lnTo>
                  <a:pt x="1432" y="3363"/>
                </a:lnTo>
                <a:lnTo>
                  <a:pt x="1446" y="3353"/>
                </a:lnTo>
                <a:lnTo>
                  <a:pt x="1455" y="3343"/>
                </a:lnTo>
                <a:lnTo>
                  <a:pt x="1459" y="3332"/>
                </a:lnTo>
                <a:lnTo>
                  <a:pt x="1459" y="3320"/>
                </a:lnTo>
                <a:lnTo>
                  <a:pt x="1457" y="3307"/>
                </a:lnTo>
                <a:lnTo>
                  <a:pt x="1380" y="3307"/>
                </a:lnTo>
                <a:close/>
                <a:moveTo>
                  <a:pt x="1338" y="3303"/>
                </a:moveTo>
                <a:lnTo>
                  <a:pt x="1338" y="3422"/>
                </a:lnTo>
                <a:lnTo>
                  <a:pt x="1348" y="3405"/>
                </a:lnTo>
                <a:lnTo>
                  <a:pt x="1354" y="3384"/>
                </a:lnTo>
                <a:lnTo>
                  <a:pt x="1354" y="3361"/>
                </a:lnTo>
                <a:lnTo>
                  <a:pt x="1354" y="3338"/>
                </a:lnTo>
                <a:lnTo>
                  <a:pt x="1348" y="3316"/>
                </a:lnTo>
                <a:lnTo>
                  <a:pt x="1338" y="3303"/>
                </a:lnTo>
                <a:close/>
                <a:moveTo>
                  <a:pt x="1382" y="3211"/>
                </a:moveTo>
                <a:lnTo>
                  <a:pt x="1382" y="3290"/>
                </a:lnTo>
                <a:lnTo>
                  <a:pt x="1459" y="3290"/>
                </a:lnTo>
                <a:lnTo>
                  <a:pt x="1457" y="3268"/>
                </a:lnTo>
                <a:lnTo>
                  <a:pt x="1448" y="3249"/>
                </a:lnTo>
                <a:lnTo>
                  <a:pt x="1432" y="3234"/>
                </a:lnTo>
                <a:lnTo>
                  <a:pt x="1411" y="3220"/>
                </a:lnTo>
                <a:lnTo>
                  <a:pt x="1382" y="3211"/>
                </a:lnTo>
                <a:close/>
                <a:moveTo>
                  <a:pt x="1340" y="3180"/>
                </a:moveTo>
                <a:lnTo>
                  <a:pt x="1340" y="3299"/>
                </a:lnTo>
                <a:lnTo>
                  <a:pt x="1350" y="3276"/>
                </a:lnTo>
                <a:lnTo>
                  <a:pt x="1354" y="3253"/>
                </a:lnTo>
                <a:lnTo>
                  <a:pt x="1356" y="3228"/>
                </a:lnTo>
                <a:lnTo>
                  <a:pt x="1354" y="3207"/>
                </a:lnTo>
                <a:lnTo>
                  <a:pt x="1348" y="3190"/>
                </a:lnTo>
                <a:lnTo>
                  <a:pt x="1340" y="3180"/>
                </a:lnTo>
                <a:close/>
                <a:moveTo>
                  <a:pt x="1494" y="3170"/>
                </a:moveTo>
                <a:lnTo>
                  <a:pt x="1494" y="3265"/>
                </a:lnTo>
                <a:lnTo>
                  <a:pt x="1501" y="3265"/>
                </a:lnTo>
                <a:lnTo>
                  <a:pt x="1507" y="3228"/>
                </a:lnTo>
                <a:lnTo>
                  <a:pt x="1507" y="3201"/>
                </a:lnTo>
                <a:lnTo>
                  <a:pt x="1501" y="3182"/>
                </a:lnTo>
                <a:lnTo>
                  <a:pt x="1494" y="3170"/>
                </a:lnTo>
                <a:close/>
                <a:moveTo>
                  <a:pt x="1382" y="3170"/>
                </a:moveTo>
                <a:lnTo>
                  <a:pt x="1377" y="3182"/>
                </a:lnTo>
                <a:lnTo>
                  <a:pt x="1417" y="3209"/>
                </a:lnTo>
                <a:lnTo>
                  <a:pt x="1459" y="3240"/>
                </a:lnTo>
                <a:lnTo>
                  <a:pt x="1459" y="3170"/>
                </a:lnTo>
                <a:lnTo>
                  <a:pt x="1382" y="3170"/>
                </a:lnTo>
                <a:close/>
                <a:moveTo>
                  <a:pt x="1459" y="3084"/>
                </a:moveTo>
                <a:lnTo>
                  <a:pt x="1440" y="3095"/>
                </a:lnTo>
                <a:lnTo>
                  <a:pt x="1423" y="3107"/>
                </a:lnTo>
                <a:lnTo>
                  <a:pt x="1405" y="3119"/>
                </a:lnTo>
                <a:lnTo>
                  <a:pt x="1388" y="3132"/>
                </a:lnTo>
                <a:lnTo>
                  <a:pt x="1377" y="3151"/>
                </a:lnTo>
                <a:lnTo>
                  <a:pt x="1459" y="3151"/>
                </a:lnTo>
                <a:lnTo>
                  <a:pt x="1459" y="3084"/>
                </a:lnTo>
                <a:close/>
                <a:moveTo>
                  <a:pt x="1494" y="3059"/>
                </a:moveTo>
                <a:lnTo>
                  <a:pt x="1494" y="3151"/>
                </a:lnTo>
                <a:lnTo>
                  <a:pt x="1501" y="3151"/>
                </a:lnTo>
                <a:lnTo>
                  <a:pt x="1501" y="3059"/>
                </a:lnTo>
                <a:lnTo>
                  <a:pt x="1494" y="3059"/>
                </a:lnTo>
                <a:close/>
                <a:moveTo>
                  <a:pt x="1340" y="3036"/>
                </a:moveTo>
                <a:lnTo>
                  <a:pt x="1340" y="3143"/>
                </a:lnTo>
                <a:lnTo>
                  <a:pt x="1348" y="3143"/>
                </a:lnTo>
                <a:lnTo>
                  <a:pt x="1348" y="3036"/>
                </a:lnTo>
                <a:lnTo>
                  <a:pt x="1340" y="3036"/>
                </a:lnTo>
                <a:close/>
                <a:moveTo>
                  <a:pt x="1382" y="3034"/>
                </a:moveTo>
                <a:lnTo>
                  <a:pt x="1382" y="3076"/>
                </a:lnTo>
                <a:lnTo>
                  <a:pt x="1382" y="3122"/>
                </a:lnTo>
                <a:lnTo>
                  <a:pt x="1396" y="3109"/>
                </a:lnTo>
                <a:lnTo>
                  <a:pt x="1411" y="3099"/>
                </a:lnTo>
                <a:lnTo>
                  <a:pt x="1427" y="3092"/>
                </a:lnTo>
                <a:lnTo>
                  <a:pt x="1442" y="3082"/>
                </a:lnTo>
                <a:lnTo>
                  <a:pt x="1452" y="3070"/>
                </a:lnTo>
                <a:lnTo>
                  <a:pt x="1459" y="3055"/>
                </a:lnTo>
                <a:lnTo>
                  <a:pt x="1461" y="3034"/>
                </a:lnTo>
                <a:lnTo>
                  <a:pt x="1382" y="3034"/>
                </a:lnTo>
                <a:close/>
                <a:moveTo>
                  <a:pt x="1382" y="2938"/>
                </a:moveTo>
                <a:lnTo>
                  <a:pt x="1382" y="3015"/>
                </a:lnTo>
                <a:lnTo>
                  <a:pt x="1459" y="3015"/>
                </a:lnTo>
                <a:lnTo>
                  <a:pt x="1455" y="2990"/>
                </a:lnTo>
                <a:lnTo>
                  <a:pt x="1440" y="2967"/>
                </a:lnTo>
                <a:lnTo>
                  <a:pt x="1415" y="2949"/>
                </a:lnTo>
                <a:lnTo>
                  <a:pt x="1382" y="2938"/>
                </a:lnTo>
                <a:close/>
                <a:moveTo>
                  <a:pt x="1340" y="2907"/>
                </a:moveTo>
                <a:lnTo>
                  <a:pt x="1340" y="3015"/>
                </a:lnTo>
                <a:lnTo>
                  <a:pt x="1354" y="3015"/>
                </a:lnTo>
                <a:lnTo>
                  <a:pt x="1354" y="2988"/>
                </a:lnTo>
                <a:lnTo>
                  <a:pt x="1354" y="2959"/>
                </a:lnTo>
                <a:lnTo>
                  <a:pt x="1352" y="2932"/>
                </a:lnTo>
                <a:lnTo>
                  <a:pt x="1340" y="2907"/>
                </a:lnTo>
                <a:close/>
                <a:moveTo>
                  <a:pt x="1382" y="2898"/>
                </a:moveTo>
                <a:lnTo>
                  <a:pt x="1377" y="2907"/>
                </a:lnTo>
                <a:lnTo>
                  <a:pt x="1417" y="2936"/>
                </a:lnTo>
                <a:lnTo>
                  <a:pt x="1459" y="2967"/>
                </a:lnTo>
                <a:lnTo>
                  <a:pt x="1459" y="2898"/>
                </a:lnTo>
                <a:lnTo>
                  <a:pt x="1382" y="2898"/>
                </a:lnTo>
                <a:close/>
                <a:moveTo>
                  <a:pt x="1501" y="2886"/>
                </a:moveTo>
                <a:lnTo>
                  <a:pt x="1492" y="2911"/>
                </a:lnTo>
                <a:lnTo>
                  <a:pt x="1488" y="2936"/>
                </a:lnTo>
                <a:lnTo>
                  <a:pt x="1488" y="2957"/>
                </a:lnTo>
                <a:lnTo>
                  <a:pt x="1494" y="2976"/>
                </a:lnTo>
                <a:lnTo>
                  <a:pt x="1501" y="2988"/>
                </a:lnTo>
                <a:lnTo>
                  <a:pt x="1501" y="2886"/>
                </a:lnTo>
                <a:close/>
                <a:moveTo>
                  <a:pt x="1461" y="2807"/>
                </a:moveTo>
                <a:lnTo>
                  <a:pt x="1430" y="2828"/>
                </a:lnTo>
                <a:lnTo>
                  <a:pt x="1404" y="2849"/>
                </a:lnTo>
                <a:lnTo>
                  <a:pt x="1377" y="2869"/>
                </a:lnTo>
                <a:lnTo>
                  <a:pt x="1382" y="2876"/>
                </a:lnTo>
                <a:lnTo>
                  <a:pt x="1461" y="2876"/>
                </a:lnTo>
                <a:lnTo>
                  <a:pt x="1461" y="2844"/>
                </a:lnTo>
                <a:lnTo>
                  <a:pt x="1461" y="2807"/>
                </a:lnTo>
                <a:close/>
                <a:moveTo>
                  <a:pt x="1494" y="2786"/>
                </a:moveTo>
                <a:lnTo>
                  <a:pt x="1494" y="2876"/>
                </a:lnTo>
                <a:lnTo>
                  <a:pt x="1501" y="2878"/>
                </a:lnTo>
                <a:lnTo>
                  <a:pt x="1501" y="2788"/>
                </a:lnTo>
                <a:lnTo>
                  <a:pt x="1494" y="2786"/>
                </a:lnTo>
                <a:close/>
                <a:moveTo>
                  <a:pt x="1382" y="2761"/>
                </a:moveTo>
                <a:lnTo>
                  <a:pt x="1382" y="2844"/>
                </a:lnTo>
                <a:lnTo>
                  <a:pt x="1413" y="2825"/>
                </a:lnTo>
                <a:lnTo>
                  <a:pt x="1434" y="2811"/>
                </a:lnTo>
                <a:lnTo>
                  <a:pt x="1450" y="2801"/>
                </a:lnTo>
                <a:lnTo>
                  <a:pt x="1457" y="2794"/>
                </a:lnTo>
                <a:lnTo>
                  <a:pt x="1463" y="2788"/>
                </a:lnTo>
                <a:lnTo>
                  <a:pt x="1463" y="2780"/>
                </a:lnTo>
                <a:lnTo>
                  <a:pt x="1461" y="2773"/>
                </a:lnTo>
                <a:lnTo>
                  <a:pt x="1457" y="2761"/>
                </a:lnTo>
                <a:lnTo>
                  <a:pt x="1382" y="2761"/>
                </a:lnTo>
                <a:close/>
                <a:moveTo>
                  <a:pt x="1338" y="2757"/>
                </a:moveTo>
                <a:lnTo>
                  <a:pt x="1338" y="2876"/>
                </a:lnTo>
                <a:lnTo>
                  <a:pt x="1348" y="2859"/>
                </a:lnTo>
                <a:lnTo>
                  <a:pt x="1352" y="2836"/>
                </a:lnTo>
                <a:lnTo>
                  <a:pt x="1354" y="2813"/>
                </a:lnTo>
                <a:lnTo>
                  <a:pt x="1352" y="2790"/>
                </a:lnTo>
                <a:lnTo>
                  <a:pt x="1348" y="2771"/>
                </a:lnTo>
                <a:lnTo>
                  <a:pt x="1338" y="2757"/>
                </a:lnTo>
                <a:close/>
                <a:moveTo>
                  <a:pt x="1382" y="2665"/>
                </a:moveTo>
                <a:lnTo>
                  <a:pt x="1382" y="2744"/>
                </a:lnTo>
                <a:lnTo>
                  <a:pt x="1459" y="2744"/>
                </a:lnTo>
                <a:lnTo>
                  <a:pt x="1457" y="2723"/>
                </a:lnTo>
                <a:lnTo>
                  <a:pt x="1448" y="2703"/>
                </a:lnTo>
                <a:lnTo>
                  <a:pt x="1430" y="2686"/>
                </a:lnTo>
                <a:lnTo>
                  <a:pt x="1409" y="2673"/>
                </a:lnTo>
                <a:lnTo>
                  <a:pt x="1382" y="2665"/>
                </a:lnTo>
                <a:close/>
                <a:moveTo>
                  <a:pt x="1348" y="2632"/>
                </a:moveTo>
                <a:lnTo>
                  <a:pt x="1340" y="2632"/>
                </a:lnTo>
                <a:lnTo>
                  <a:pt x="1340" y="2744"/>
                </a:lnTo>
                <a:lnTo>
                  <a:pt x="1348" y="2742"/>
                </a:lnTo>
                <a:lnTo>
                  <a:pt x="1348" y="2632"/>
                </a:lnTo>
                <a:close/>
                <a:moveTo>
                  <a:pt x="1382" y="2625"/>
                </a:moveTo>
                <a:lnTo>
                  <a:pt x="1377" y="2634"/>
                </a:lnTo>
                <a:lnTo>
                  <a:pt x="1402" y="2654"/>
                </a:lnTo>
                <a:lnTo>
                  <a:pt x="1430" y="2673"/>
                </a:lnTo>
                <a:lnTo>
                  <a:pt x="1459" y="2696"/>
                </a:lnTo>
                <a:lnTo>
                  <a:pt x="1459" y="2625"/>
                </a:lnTo>
                <a:lnTo>
                  <a:pt x="1382" y="2625"/>
                </a:lnTo>
                <a:close/>
                <a:moveTo>
                  <a:pt x="1501" y="2623"/>
                </a:moveTo>
                <a:lnTo>
                  <a:pt x="1492" y="2646"/>
                </a:lnTo>
                <a:lnTo>
                  <a:pt x="1488" y="2669"/>
                </a:lnTo>
                <a:lnTo>
                  <a:pt x="1488" y="2688"/>
                </a:lnTo>
                <a:lnTo>
                  <a:pt x="1494" y="2703"/>
                </a:lnTo>
                <a:lnTo>
                  <a:pt x="1501" y="2711"/>
                </a:lnTo>
                <a:lnTo>
                  <a:pt x="1501" y="2623"/>
                </a:lnTo>
                <a:close/>
                <a:moveTo>
                  <a:pt x="1459" y="2534"/>
                </a:moveTo>
                <a:lnTo>
                  <a:pt x="1442" y="2550"/>
                </a:lnTo>
                <a:lnTo>
                  <a:pt x="1423" y="2561"/>
                </a:lnTo>
                <a:lnTo>
                  <a:pt x="1405" y="2571"/>
                </a:lnTo>
                <a:lnTo>
                  <a:pt x="1388" y="2586"/>
                </a:lnTo>
                <a:lnTo>
                  <a:pt x="1377" y="2605"/>
                </a:lnTo>
                <a:lnTo>
                  <a:pt x="1459" y="2605"/>
                </a:lnTo>
                <a:lnTo>
                  <a:pt x="1459" y="2573"/>
                </a:lnTo>
                <a:lnTo>
                  <a:pt x="1459" y="2534"/>
                </a:lnTo>
                <a:close/>
                <a:moveTo>
                  <a:pt x="1494" y="2513"/>
                </a:moveTo>
                <a:lnTo>
                  <a:pt x="1494" y="2607"/>
                </a:lnTo>
                <a:lnTo>
                  <a:pt x="1501" y="2607"/>
                </a:lnTo>
                <a:lnTo>
                  <a:pt x="1501" y="2513"/>
                </a:lnTo>
                <a:lnTo>
                  <a:pt x="1494" y="2513"/>
                </a:lnTo>
                <a:close/>
                <a:moveTo>
                  <a:pt x="1338" y="2486"/>
                </a:moveTo>
                <a:lnTo>
                  <a:pt x="1338" y="2598"/>
                </a:lnTo>
                <a:lnTo>
                  <a:pt x="1350" y="2598"/>
                </a:lnTo>
                <a:lnTo>
                  <a:pt x="1350" y="2486"/>
                </a:lnTo>
                <a:lnTo>
                  <a:pt x="1338" y="2486"/>
                </a:lnTo>
                <a:close/>
                <a:moveTo>
                  <a:pt x="1382" y="2390"/>
                </a:moveTo>
                <a:lnTo>
                  <a:pt x="1382" y="2463"/>
                </a:lnTo>
                <a:lnTo>
                  <a:pt x="1407" y="2473"/>
                </a:lnTo>
                <a:lnTo>
                  <a:pt x="1430" y="2481"/>
                </a:lnTo>
                <a:lnTo>
                  <a:pt x="1380" y="2488"/>
                </a:lnTo>
                <a:lnTo>
                  <a:pt x="1380" y="2569"/>
                </a:lnTo>
                <a:lnTo>
                  <a:pt x="1413" y="2554"/>
                </a:lnTo>
                <a:lnTo>
                  <a:pt x="1436" y="2540"/>
                </a:lnTo>
                <a:lnTo>
                  <a:pt x="1452" y="2525"/>
                </a:lnTo>
                <a:lnTo>
                  <a:pt x="1457" y="2507"/>
                </a:lnTo>
                <a:lnTo>
                  <a:pt x="1457" y="2488"/>
                </a:lnTo>
                <a:lnTo>
                  <a:pt x="1430" y="2481"/>
                </a:lnTo>
                <a:lnTo>
                  <a:pt x="1446" y="2473"/>
                </a:lnTo>
                <a:lnTo>
                  <a:pt x="1461" y="2463"/>
                </a:lnTo>
                <a:lnTo>
                  <a:pt x="1455" y="2440"/>
                </a:lnTo>
                <a:lnTo>
                  <a:pt x="1440" y="2421"/>
                </a:lnTo>
                <a:lnTo>
                  <a:pt x="1415" y="2404"/>
                </a:lnTo>
                <a:lnTo>
                  <a:pt x="1382" y="2390"/>
                </a:lnTo>
                <a:close/>
                <a:moveTo>
                  <a:pt x="1348" y="2360"/>
                </a:moveTo>
                <a:lnTo>
                  <a:pt x="1340" y="2360"/>
                </a:lnTo>
                <a:lnTo>
                  <a:pt x="1340" y="2469"/>
                </a:lnTo>
                <a:lnTo>
                  <a:pt x="1348" y="2469"/>
                </a:lnTo>
                <a:lnTo>
                  <a:pt x="1348" y="2360"/>
                </a:lnTo>
                <a:close/>
                <a:moveTo>
                  <a:pt x="1380" y="2352"/>
                </a:moveTo>
                <a:lnTo>
                  <a:pt x="1375" y="2361"/>
                </a:lnTo>
                <a:lnTo>
                  <a:pt x="1415" y="2390"/>
                </a:lnTo>
                <a:lnTo>
                  <a:pt x="1459" y="2419"/>
                </a:lnTo>
                <a:lnTo>
                  <a:pt x="1459" y="2352"/>
                </a:lnTo>
                <a:lnTo>
                  <a:pt x="1380" y="2352"/>
                </a:lnTo>
                <a:close/>
                <a:moveTo>
                  <a:pt x="1503" y="2350"/>
                </a:moveTo>
                <a:lnTo>
                  <a:pt x="1488" y="2350"/>
                </a:lnTo>
                <a:lnTo>
                  <a:pt x="1488" y="2369"/>
                </a:lnTo>
                <a:lnTo>
                  <a:pt x="1488" y="2388"/>
                </a:lnTo>
                <a:lnTo>
                  <a:pt x="1488" y="2408"/>
                </a:lnTo>
                <a:lnTo>
                  <a:pt x="1492" y="2427"/>
                </a:lnTo>
                <a:lnTo>
                  <a:pt x="1503" y="2444"/>
                </a:lnTo>
                <a:lnTo>
                  <a:pt x="1503" y="2350"/>
                </a:lnTo>
                <a:close/>
                <a:moveTo>
                  <a:pt x="1459" y="2262"/>
                </a:moveTo>
                <a:lnTo>
                  <a:pt x="1417" y="2292"/>
                </a:lnTo>
                <a:lnTo>
                  <a:pt x="1377" y="2321"/>
                </a:lnTo>
                <a:lnTo>
                  <a:pt x="1382" y="2331"/>
                </a:lnTo>
                <a:lnTo>
                  <a:pt x="1459" y="2331"/>
                </a:lnTo>
                <a:lnTo>
                  <a:pt x="1459" y="2262"/>
                </a:lnTo>
                <a:close/>
                <a:moveTo>
                  <a:pt x="1494" y="2238"/>
                </a:moveTo>
                <a:lnTo>
                  <a:pt x="1494" y="2333"/>
                </a:lnTo>
                <a:lnTo>
                  <a:pt x="1501" y="2333"/>
                </a:lnTo>
                <a:lnTo>
                  <a:pt x="1501" y="2238"/>
                </a:lnTo>
                <a:lnTo>
                  <a:pt x="1494" y="2238"/>
                </a:lnTo>
                <a:close/>
                <a:moveTo>
                  <a:pt x="1382" y="2215"/>
                </a:moveTo>
                <a:lnTo>
                  <a:pt x="1382" y="2302"/>
                </a:lnTo>
                <a:lnTo>
                  <a:pt x="1396" y="2290"/>
                </a:lnTo>
                <a:lnTo>
                  <a:pt x="1411" y="2281"/>
                </a:lnTo>
                <a:lnTo>
                  <a:pt x="1427" y="2271"/>
                </a:lnTo>
                <a:lnTo>
                  <a:pt x="1440" y="2263"/>
                </a:lnTo>
                <a:lnTo>
                  <a:pt x="1452" y="2252"/>
                </a:lnTo>
                <a:lnTo>
                  <a:pt x="1459" y="2237"/>
                </a:lnTo>
                <a:lnTo>
                  <a:pt x="1461" y="2215"/>
                </a:lnTo>
                <a:lnTo>
                  <a:pt x="1382" y="2215"/>
                </a:lnTo>
                <a:close/>
                <a:moveTo>
                  <a:pt x="1338" y="2215"/>
                </a:moveTo>
                <a:lnTo>
                  <a:pt x="1338" y="2323"/>
                </a:lnTo>
                <a:lnTo>
                  <a:pt x="1348" y="2323"/>
                </a:lnTo>
                <a:lnTo>
                  <a:pt x="1348" y="2215"/>
                </a:lnTo>
                <a:lnTo>
                  <a:pt x="1338" y="2215"/>
                </a:lnTo>
                <a:close/>
                <a:moveTo>
                  <a:pt x="1382" y="2115"/>
                </a:moveTo>
                <a:lnTo>
                  <a:pt x="1382" y="2196"/>
                </a:lnTo>
                <a:lnTo>
                  <a:pt x="1459" y="2196"/>
                </a:lnTo>
                <a:lnTo>
                  <a:pt x="1455" y="2171"/>
                </a:lnTo>
                <a:lnTo>
                  <a:pt x="1442" y="2148"/>
                </a:lnTo>
                <a:lnTo>
                  <a:pt x="1417" y="2131"/>
                </a:lnTo>
                <a:lnTo>
                  <a:pt x="1382" y="2115"/>
                </a:lnTo>
                <a:close/>
                <a:moveTo>
                  <a:pt x="1340" y="2085"/>
                </a:moveTo>
                <a:lnTo>
                  <a:pt x="1340" y="2196"/>
                </a:lnTo>
                <a:lnTo>
                  <a:pt x="1350" y="2171"/>
                </a:lnTo>
                <a:lnTo>
                  <a:pt x="1354" y="2146"/>
                </a:lnTo>
                <a:lnTo>
                  <a:pt x="1354" y="2121"/>
                </a:lnTo>
                <a:lnTo>
                  <a:pt x="1348" y="2100"/>
                </a:lnTo>
                <a:lnTo>
                  <a:pt x="1340" y="2085"/>
                </a:lnTo>
                <a:close/>
                <a:moveTo>
                  <a:pt x="1380" y="2079"/>
                </a:moveTo>
                <a:lnTo>
                  <a:pt x="1377" y="2089"/>
                </a:lnTo>
                <a:lnTo>
                  <a:pt x="1417" y="2117"/>
                </a:lnTo>
                <a:lnTo>
                  <a:pt x="1459" y="2148"/>
                </a:lnTo>
                <a:lnTo>
                  <a:pt x="1459" y="2079"/>
                </a:lnTo>
                <a:lnTo>
                  <a:pt x="1380" y="2079"/>
                </a:lnTo>
                <a:close/>
                <a:moveTo>
                  <a:pt x="1501" y="2077"/>
                </a:moveTo>
                <a:lnTo>
                  <a:pt x="1490" y="2079"/>
                </a:lnTo>
                <a:lnTo>
                  <a:pt x="1488" y="2102"/>
                </a:lnTo>
                <a:lnTo>
                  <a:pt x="1488" y="2125"/>
                </a:lnTo>
                <a:lnTo>
                  <a:pt x="1490" y="2148"/>
                </a:lnTo>
                <a:lnTo>
                  <a:pt x="1501" y="2169"/>
                </a:lnTo>
                <a:lnTo>
                  <a:pt x="1501" y="2077"/>
                </a:lnTo>
                <a:close/>
                <a:moveTo>
                  <a:pt x="1461" y="1985"/>
                </a:moveTo>
                <a:lnTo>
                  <a:pt x="1442" y="2002"/>
                </a:lnTo>
                <a:lnTo>
                  <a:pt x="1423" y="2014"/>
                </a:lnTo>
                <a:lnTo>
                  <a:pt x="1405" y="2025"/>
                </a:lnTo>
                <a:lnTo>
                  <a:pt x="1388" y="2041"/>
                </a:lnTo>
                <a:lnTo>
                  <a:pt x="1377" y="2060"/>
                </a:lnTo>
                <a:lnTo>
                  <a:pt x="1461" y="2060"/>
                </a:lnTo>
                <a:lnTo>
                  <a:pt x="1461" y="2039"/>
                </a:lnTo>
                <a:lnTo>
                  <a:pt x="1461" y="2014"/>
                </a:lnTo>
                <a:lnTo>
                  <a:pt x="1461" y="1985"/>
                </a:lnTo>
                <a:close/>
                <a:moveTo>
                  <a:pt x="1494" y="1968"/>
                </a:moveTo>
                <a:lnTo>
                  <a:pt x="1494" y="2060"/>
                </a:lnTo>
                <a:lnTo>
                  <a:pt x="1501" y="2060"/>
                </a:lnTo>
                <a:lnTo>
                  <a:pt x="1501" y="1968"/>
                </a:lnTo>
                <a:lnTo>
                  <a:pt x="1494" y="1968"/>
                </a:lnTo>
                <a:close/>
                <a:moveTo>
                  <a:pt x="1382" y="1941"/>
                </a:moveTo>
                <a:lnTo>
                  <a:pt x="1382" y="2031"/>
                </a:lnTo>
                <a:lnTo>
                  <a:pt x="1396" y="2017"/>
                </a:lnTo>
                <a:lnTo>
                  <a:pt x="1411" y="2008"/>
                </a:lnTo>
                <a:lnTo>
                  <a:pt x="1427" y="1998"/>
                </a:lnTo>
                <a:lnTo>
                  <a:pt x="1440" y="1989"/>
                </a:lnTo>
                <a:lnTo>
                  <a:pt x="1452" y="1977"/>
                </a:lnTo>
                <a:lnTo>
                  <a:pt x="1459" y="1962"/>
                </a:lnTo>
                <a:lnTo>
                  <a:pt x="1461" y="1941"/>
                </a:lnTo>
                <a:lnTo>
                  <a:pt x="1382" y="1941"/>
                </a:lnTo>
                <a:close/>
                <a:moveTo>
                  <a:pt x="1338" y="1931"/>
                </a:moveTo>
                <a:lnTo>
                  <a:pt x="1338" y="2052"/>
                </a:lnTo>
                <a:lnTo>
                  <a:pt x="1346" y="2039"/>
                </a:lnTo>
                <a:lnTo>
                  <a:pt x="1352" y="2019"/>
                </a:lnTo>
                <a:lnTo>
                  <a:pt x="1354" y="1996"/>
                </a:lnTo>
                <a:lnTo>
                  <a:pt x="1352" y="1973"/>
                </a:lnTo>
                <a:lnTo>
                  <a:pt x="1348" y="1950"/>
                </a:lnTo>
                <a:lnTo>
                  <a:pt x="1338" y="1931"/>
                </a:lnTo>
                <a:close/>
                <a:moveTo>
                  <a:pt x="1382" y="1845"/>
                </a:moveTo>
                <a:lnTo>
                  <a:pt x="1382" y="1923"/>
                </a:lnTo>
                <a:lnTo>
                  <a:pt x="1459" y="1923"/>
                </a:lnTo>
                <a:lnTo>
                  <a:pt x="1455" y="1896"/>
                </a:lnTo>
                <a:lnTo>
                  <a:pt x="1440" y="1873"/>
                </a:lnTo>
                <a:lnTo>
                  <a:pt x="1415" y="1856"/>
                </a:lnTo>
                <a:lnTo>
                  <a:pt x="1382" y="1845"/>
                </a:lnTo>
                <a:close/>
                <a:moveTo>
                  <a:pt x="1340" y="1812"/>
                </a:moveTo>
                <a:lnTo>
                  <a:pt x="1340" y="1923"/>
                </a:lnTo>
                <a:lnTo>
                  <a:pt x="1350" y="1900"/>
                </a:lnTo>
                <a:lnTo>
                  <a:pt x="1354" y="1875"/>
                </a:lnTo>
                <a:lnTo>
                  <a:pt x="1354" y="1848"/>
                </a:lnTo>
                <a:lnTo>
                  <a:pt x="1350" y="1827"/>
                </a:lnTo>
                <a:lnTo>
                  <a:pt x="1340" y="1812"/>
                </a:lnTo>
                <a:close/>
                <a:moveTo>
                  <a:pt x="1377" y="1804"/>
                </a:moveTo>
                <a:lnTo>
                  <a:pt x="1388" y="1823"/>
                </a:lnTo>
                <a:lnTo>
                  <a:pt x="1405" y="1839"/>
                </a:lnTo>
                <a:lnTo>
                  <a:pt x="1423" y="1850"/>
                </a:lnTo>
                <a:lnTo>
                  <a:pt x="1442" y="1860"/>
                </a:lnTo>
                <a:lnTo>
                  <a:pt x="1459" y="1873"/>
                </a:lnTo>
                <a:lnTo>
                  <a:pt x="1459" y="1804"/>
                </a:lnTo>
                <a:lnTo>
                  <a:pt x="1377" y="1804"/>
                </a:lnTo>
                <a:close/>
                <a:moveTo>
                  <a:pt x="1501" y="1802"/>
                </a:moveTo>
                <a:lnTo>
                  <a:pt x="1494" y="1802"/>
                </a:lnTo>
                <a:lnTo>
                  <a:pt x="1494" y="1896"/>
                </a:lnTo>
                <a:lnTo>
                  <a:pt x="1501" y="1896"/>
                </a:lnTo>
                <a:lnTo>
                  <a:pt x="1501" y="1802"/>
                </a:lnTo>
                <a:close/>
                <a:moveTo>
                  <a:pt x="1459" y="1714"/>
                </a:moveTo>
                <a:lnTo>
                  <a:pt x="1442" y="1727"/>
                </a:lnTo>
                <a:lnTo>
                  <a:pt x="1423" y="1739"/>
                </a:lnTo>
                <a:lnTo>
                  <a:pt x="1405" y="1752"/>
                </a:lnTo>
                <a:lnTo>
                  <a:pt x="1390" y="1766"/>
                </a:lnTo>
                <a:lnTo>
                  <a:pt x="1377" y="1785"/>
                </a:lnTo>
                <a:lnTo>
                  <a:pt x="1459" y="1785"/>
                </a:lnTo>
                <a:lnTo>
                  <a:pt x="1459" y="1714"/>
                </a:lnTo>
                <a:close/>
                <a:moveTo>
                  <a:pt x="1501" y="1693"/>
                </a:moveTo>
                <a:lnTo>
                  <a:pt x="1492" y="1693"/>
                </a:lnTo>
                <a:lnTo>
                  <a:pt x="1492" y="1785"/>
                </a:lnTo>
                <a:lnTo>
                  <a:pt x="1501" y="1785"/>
                </a:lnTo>
                <a:lnTo>
                  <a:pt x="1501" y="1693"/>
                </a:lnTo>
                <a:close/>
                <a:moveTo>
                  <a:pt x="1380" y="1668"/>
                </a:moveTo>
                <a:lnTo>
                  <a:pt x="1380" y="1748"/>
                </a:lnTo>
                <a:lnTo>
                  <a:pt x="1411" y="1735"/>
                </a:lnTo>
                <a:lnTo>
                  <a:pt x="1434" y="1724"/>
                </a:lnTo>
                <a:lnTo>
                  <a:pt x="1448" y="1712"/>
                </a:lnTo>
                <a:lnTo>
                  <a:pt x="1455" y="1699"/>
                </a:lnTo>
                <a:lnTo>
                  <a:pt x="1459" y="1685"/>
                </a:lnTo>
                <a:lnTo>
                  <a:pt x="1457" y="1668"/>
                </a:lnTo>
                <a:lnTo>
                  <a:pt x="1380" y="1668"/>
                </a:lnTo>
                <a:close/>
                <a:moveTo>
                  <a:pt x="1338" y="1664"/>
                </a:moveTo>
                <a:lnTo>
                  <a:pt x="1338" y="1781"/>
                </a:lnTo>
                <a:lnTo>
                  <a:pt x="1348" y="1766"/>
                </a:lnTo>
                <a:lnTo>
                  <a:pt x="1354" y="1745"/>
                </a:lnTo>
                <a:lnTo>
                  <a:pt x="1354" y="1722"/>
                </a:lnTo>
                <a:lnTo>
                  <a:pt x="1354" y="1699"/>
                </a:lnTo>
                <a:lnTo>
                  <a:pt x="1348" y="1679"/>
                </a:lnTo>
                <a:lnTo>
                  <a:pt x="1338" y="1664"/>
                </a:lnTo>
                <a:close/>
                <a:moveTo>
                  <a:pt x="1382" y="1570"/>
                </a:moveTo>
                <a:lnTo>
                  <a:pt x="1382" y="1649"/>
                </a:lnTo>
                <a:lnTo>
                  <a:pt x="1459" y="1649"/>
                </a:lnTo>
                <a:lnTo>
                  <a:pt x="1455" y="1624"/>
                </a:lnTo>
                <a:lnTo>
                  <a:pt x="1440" y="1601"/>
                </a:lnTo>
                <a:lnTo>
                  <a:pt x="1415" y="1583"/>
                </a:lnTo>
                <a:lnTo>
                  <a:pt x="1382" y="1570"/>
                </a:lnTo>
                <a:close/>
                <a:moveTo>
                  <a:pt x="1348" y="1541"/>
                </a:moveTo>
                <a:lnTo>
                  <a:pt x="1336" y="1541"/>
                </a:lnTo>
                <a:lnTo>
                  <a:pt x="1334" y="1577"/>
                </a:lnTo>
                <a:lnTo>
                  <a:pt x="1334" y="1614"/>
                </a:lnTo>
                <a:lnTo>
                  <a:pt x="1338" y="1649"/>
                </a:lnTo>
                <a:lnTo>
                  <a:pt x="1348" y="1649"/>
                </a:lnTo>
                <a:lnTo>
                  <a:pt x="1348" y="1541"/>
                </a:lnTo>
                <a:close/>
                <a:moveTo>
                  <a:pt x="1503" y="1531"/>
                </a:moveTo>
                <a:lnTo>
                  <a:pt x="1492" y="1558"/>
                </a:lnTo>
                <a:lnTo>
                  <a:pt x="1488" y="1585"/>
                </a:lnTo>
                <a:lnTo>
                  <a:pt x="1492" y="1608"/>
                </a:lnTo>
                <a:lnTo>
                  <a:pt x="1503" y="1624"/>
                </a:lnTo>
                <a:lnTo>
                  <a:pt x="1503" y="1531"/>
                </a:lnTo>
                <a:close/>
                <a:moveTo>
                  <a:pt x="1382" y="1531"/>
                </a:moveTo>
                <a:lnTo>
                  <a:pt x="1377" y="1543"/>
                </a:lnTo>
                <a:lnTo>
                  <a:pt x="1417" y="1570"/>
                </a:lnTo>
                <a:lnTo>
                  <a:pt x="1459" y="1601"/>
                </a:lnTo>
                <a:lnTo>
                  <a:pt x="1459" y="1531"/>
                </a:lnTo>
                <a:lnTo>
                  <a:pt x="1382" y="1531"/>
                </a:lnTo>
                <a:close/>
                <a:moveTo>
                  <a:pt x="1382" y="1395"/>
                </a:moveTo>
                <a:lnTo>
                  <a:pt x="1382" y="1453"/>
                </a:lnTo>
                <a:lnTo>
                  <a:pt x="1382" y="1512"/>
                </a:lnTo>
                <a:lnTo>
                  <a:pt x="1461" y="1512"/>
                </a:lnTo>
                <a:lnTo>
                  <a:pt x="1461" y="1395"/>
                </a:lnTo>
                <a:lnTo>
                  <a:pt x="1382" y="1395"/>
                </a:lnTo>
                <a:close/>
                <a:moveTo>
                  <a:pt x="1492" y="1395"/>
                </a:moveTo>
                <a:lnTo>
                  <a:pt x="1492" y="1512"/>
                </a:lnTo>
                <a:lnTo>
                  <a:pt x="1501" y="1512"/>
                </a:lnTo>
                <a:lnTo>
                  <a:pt x="1501" y="1395"/>
                </a:lnTo>
                <a:lnTo>
                  <a:pt x="1492" y="1395"/>
                </a:lnTo>
                <a:close/>
                <a:moveTo>
                  <a:pt x="1340" y="1393"/>
                </a:moveTo>
                <a:lnTo>
                  <a:pt x="1340" y="1512"/>
                </a:lnTo>
                <a:lnTo>
                  <a:pt x="1350" y="1512"/>
                </a:lnTo>
                <a:lnTo>
                  <a:pt x="1350" y="1393"/>
                </a:lnTo>
                <a:lnTo>
                  <a:pt x="1340" y="1393"/>
                </a:lnTo>
                <a:close/>
                <a:moveTo>
                  <a:pt x="1461" y="1307"/>
                </a:moveTo>
                <a:lnTo>
                  <a:pt x="1423" y="1332"/>
                </a:lnTo>
                <a:lnTo>
                  <a:pt x="1388" y="1355"/>
                </a:lnTo>
                <a:lnTo>
                  <a:pt x="1386" y="1358"/>
                </a:lnTo>
                <a:lnTo>
                  <a:pt x="1384" y="1362"/>
                </a:lnTo>
                <a:lnTo>
                  <a:pt x="1382" y="1366"/>
                </a:lnTo>
                <a:lnTo>
                  <a:pt x="1382" y="1372"/>
                </a:lnTo>
                <a:lnTo>
                  <a:pt x="1384" y="1374"/>
                </a:lnTo>
                <a:lnTo>
                  <a:pt x="1386" y="1376"/>
                </a:lnTo>
                <a:lnTo>
                  <a:pt x="1392" y="1378"/>
                </a:lnTo>
                <a:lnTo>
                  <a:pt x="1396" y="1378"/>
                </a:lnTo>
                <a:lnTo>
                  <a:pt x="1461" y="1378"/>
                </a:lnTo>
                <a:lnTo>
                  <a:pt x="1461" y="1307"/>
                </a:lnTo>
                <a:close/>
                <a:moveTo>
                  <a:pt x="1492" y="1282"/>
                </a:moveTo>
                <a:lnTo>
                  <a:pt x="1492" y="1376"/>
                </a:lnTo>
                <a:lnTo>
                  <a:pt x="1501" y="1376"/>
                </a:lnTo>
                <a:lnTo>
                  <a:pt x="1501" y="1282"/>
                </a:lnTo>
                <a:lnTo>
                  <a:pt x="1492" y="1282"/>
                </a:lnTo>
                <a:close/>
                <a:moveTo>
                  <a:pt x="1380" y="1259"/>
                </a:moveTo>
                <a:lnTo>
                  <a:pt x="1380" y="1335"/>
                </a:lnTo>
                <a:lnTo>
                  <a:pt x="1388" y="1341"/>
                </a:lnTo>
                <a:lnTo>
                  <a:pt x="1398" y="1332"/>
                </a:lnTo>
                <a:lnTo>
                  <a:pt x="1409" y="1324"/>
                </a:lnTo>
                <a:lnTo>
                  <a:pt x="1423" y="1316"/>
                </a:lnTo>
                <a:lnTo>
                  <a:pt x="1436" y="1310"/>
                </a:lnTo>
                <a:lnTo>
                  <a:pt x="1446" y="1303"/>
                </a:lnTo>
                <a:lnTo>
                  <a:pt x="1455" y="1291"/>
                </a:lnTo>
                <a:lnTo>
                  <a:pt x="1461" y="1278"/>
                </a:lnTo>
                <a:lnTo>
                  <a:pt x="1461" y="1259"/>
                </a:lnTo>
                <a:lnTo>
                  <a:pt x="1380" y="1259"/>
                </a:lnTo>
                <a:close/>
                <a:moveTo>
                  <a:pt x="1338" y="1257"/>
                </a:moveTo>
                <a:lnTo>
                  <a:pt x="1338" y="1370"/>
                </a:lnTo>
                <a:lnTo>
                  <a:pt x="1346" y="1358"/>
                </a:lnTo>
                <a:lnTo>
                  <a:pt x="1352" y="1339"/>
                </a:lnTo>
                <a:lnTo>
                  <a:pt x="1354" y="1318"/>
                </a:lnTo>
                <a:lnTo>
                  <a:pt x="1352" y="1295"/>
                </a:lnTo>
                <a:lnTo>
                  <a:pt x="1348" y="1274"/>
                </a:lnTo>
                <a:lnTo>
                  <a:pt x="1338" y="1257"/>
                </a:lnTo>
                <a:close/>
                <a:moveTo>
                  <a:pt x="1380" y="1161"/>
                </a:moveTo>
                <a:lnTo>
                  <a:pt x="1380" y="1239"/>
                </a:lnTo>
                <a:lnTo>
                  <a:pt x="1459" y="1239"/>
                </a:lnTo>
                <a:lnTo>
                  <a:pt x="1459" y="1220"/>
                </a:lnTo>
                <a:lnTo>
                  <a:pt x="1452" y="1201"/>
                </a:lnTo>
                <a:lnTo>
                  <a:pt x="1436" y="1185"/>
                </a:lnTo>
                <a:lnTo>
                  <a:pt x="1413" y="1172"/>
                </a:lnTo>
                <a:lnTo>
                  <a:pt x="1380" y="1161"/>
                </a:lnTo>
                <a:close/>
                <a:moveTo>
                  <a:pt x="1348" y="1130"/>
                </a:moveTo>
                <a:lnTo>
                  <a:pt x="1336" y="1130"/>
                </a:lnTo>
                <a:lnTo>
                  <a:pt x="1334" y="1166"/>
                </a:lnTo>
                <a:lnTo>
                  <a:pt x="1334" y="1205"/>
                </a:lnTo>
                <a:lnTo>
                  <a:pt x="1338" y="1241"/>
                </a:lnTo>
                <a:lnTo>
                  <a:pt x="1348" y="1239"/>
                </a:lnTo>
                <a:lnTo>
                  <a:pt x="1348" y="1130"/>
                </a:lnTo>
                <a:close/>
                <a:moveTo>
                  <a:pt x="1380" y="1122"/>
                </a:moveTo>
                <a:lnTo>
                  <a:pt x="1377" y="1132"/>
                </a:lnTo>
                <a:lnTo>
                  <a:pt x="1417" y="1161"/>
                </a:lnTo>
                <a:lnTo>
                  <a:pt x="1459" y="1191"/>
                </a:lnTo>
                <a:lnTo>
                  <a:pt x="1459" y="1122"/>
                </a:lnTo>
                <a:lnTo>
                  <a:pt x="1380" y="1122"/>
                </a:lnTo>
                <a:close/>
                <a:moveTo>
                  <a:pt x="1500" y="1120"/>
                </a:moveTo>
                <a:lnTo>
                  <a:pt x="1494" y="1122"/>
                </a:lnTo>
                <a:lnTo>
                  <a:pt x="1494" y="1212"/>
                </a:lnTo>
                <a:lnTo>
                  <a:pt x="1500" y="1210"/>
                </a:lnTo>
                <a:lnTo>
                  <a:pt x="1500" y="1120"/>
                </a:lnTo>
                <a:close/>
                <a:moveTo>
                  <a:pt x="1459" y="1032"/>
                </a:moveTo>
                <a:lnTo>
                  <a:pt x="1417" y="1064"/>
                </a:lnTo>
                <a:lnTo>
                  <a:pt x="1377" y="1093"/>
                </a:lnTo>
                <a:lnTo>
                  <a:pt x="1382" y="1103"/>
                </a:lnTo>
                <a:lnTo>
                  <a:pt x="1459" y="1103"/>
                </a:lnTo>
                <a:lnTo>
                  <a:pt x="1459" y="1032"/>
                </a:lnTo>
                <a:close/>
                <a:moveTo>
                  <a:pt x="1494" y="1011"/>
                </a:moveTo>
                <a:lnTo>
                  <a:pt x="1494" y="1103"/>
                </a:lnTo>
                <a:lnTo>
                  <a:pt x="1501" y="1103"/>
                </a:lnTo>
                <a:lnTo>
                  <a:pt x="1501" y="1011"/>
                </a:lnTo>
                <a:lnTo>
                  <a:pt x="1494" y="1011"/>
                </a:lnTo>
                <a:close/>
                <a:moveTo>
                  <a:pt x="1382" y="984"/>
                </a:moveTo>
                <a:lnTo>
                  <a:pt x="1382" y="1066"/>
                </a:lnTo>
                <a:lnTo>
                  <a:pt x="1411" y="1053"/>
                </a:lnTo>
                <a:lnTo>
                  <a:pt x="1434" y="1039"/>
                </a:lnTo>
                <a:lnTo>
                  <a:pt x="1448" y="1028"/>
                </a:lnTo>
                <a:lnTo>
                  <a:pt x="1455" y="1014"/>
                </a:lnTo>
                <a:lnTo>
                  <a:pt x="1459" y="1001"/>
                </a:lnTo>
                <a:lnTo>
                  <a:pt x="1457" y="984"/>
                </a:lnTo>
                <a:lnTo>
                  <a:pt x="1382" y="984"/>
                </a:lnTo>
                <a:close/>
                <a:moveTo>
                  <a:pt x="1338" y="980"/>
                </a:moveTo>
                <a:lnTo>
                  <a:pt x="1338" y="1097"/>
                </a:lnTo>
                <a:lnTo>
                  <a:pt x="1348" y="1082"/>
                </a:lnTo>
                <a:lnTo>
                  <a:pt x="1352" y="1063"/>
                </a:lnTo>
                <a:lnTo>
                  <a:pt x="1354" y="1039"/>
                </a:lnTo>
                <a:lnTo>
                  <a:pt x="1354" y="1016"/>
                </a:lnTo>
                <a:lnTo>
                  <a:pt x="1348" y="995"/>
                </a:lnTo>
                <a:lnTo>
                  <a:pt x="1338" y="980"/>
                </a:lnTo>
                <a:close/>
                <a:moveTo>
                  <a:pt x="1380" y="878"/>
                </a:moveTo>
                <a:lnTo>
                  <a:pt x="1380" y="911"/>
                </a:lnTo>
                <a:lnTo>
                  <a:pt x="1380" y="938"/>
                </a:lnTo>
                <a:lnTo>
                  <a:pt x="1380" y="965"/>
                </a:lnTo>
                <a:lnTo>
                  <a:pt x="1461" y="965"/>
                </a:lnTo>
                <a:lnTo>
                  <a:pt x="1459" y="943"/>
                </a:lnTo>
                <a:lnTo>
                  <a:pt x="1452" y="928"/>
                </a:lnTo>
                <a:lnTo>
                  <a:pt x="1440" y="916"/>
                </a:lnTo>
                <a:lnTo>
                  <a:pt x="1427" y="907"/>
                </a:lnTo>
                <a:lnTo>
                  <a:pt x="1411" y="899"/>
                </a:lnTo>
                <a:lnTo>
                  <a:pt x="1396" y="890"/>
                </a:lnTo>
                <a:lnTo>
                  <a:pt x="1380" y="878"/>
                </a:lnTo>
                <a:close/>
                <a:moveTo>
                  <a:pt x="1350" y="857"/>
                </a:moveTo>
                <a:lnTo>
                  <a:pt x="1340" y="857"/>
                </a:lnTo>
                <a:lnTo>
                  <a:pt x="1340" y="965"/>
                </a:lnTo>
                <a:lnTo>
                  <a:pt x="1350" y="965"/>
                </a:lnTo>
                <a:lnTo>
                  <a:pt x="1350" y="857"/>
                </a:lnTo>
                <a:close/>
                <a:moveTo>
                  <a:pt x="1501" y="849"/>
                </a:moveTo>
                <a:lnTo>
                  <a:pt x="1490" y="849"/>
                </a:lnTo>
                <a:lnTo>
                  <a:pt x="1488" y="872"/>
                </a:lnTo>
                <a:lnTo>
                  <a:pt x="1488" y="895"/>
                </a:lnTo>
                <a:lnTo>
                  <a:pt x="1490" y="918"/>
                </a:lnTo>
                <a:lnTo>
                  <a:pt x="1501" y="941"/>
                </a:lnTo>
                <a:lnTo>
                  <a:pt x="1501" y="849"/>
                </a:lnTo>
                <a:close/>
                <a:moveTo>
                  <a:pt x="1377" y="847"/>
                </a:moveTo>
                <a:lnTo>
                  <a:pt x="1390" y="867"/>
                </a:lnTo>
                <a:lnTo>
                  <a:pt x="1405" y="882"/>
                </a:lnTo>
                <a:lnTo>
                  <a:pt x="1423" y="893"/>
                </a:lnTo>
                <a:lnTo>
                  <a:pt x="1442" y="903"/>
                </a:lnTo>
                <a:lnTo>
                  <a:pt x="1459" y="916"/>
                </a:lnTo>
                <a:lnTo>
                  <a:pt x="1459" y="847"/>
                </a:lnTo>
                <a:lnTo>
                  <a:pt x="1377" y="847"/>
                </a:lnTo>
                <a:close/>
                <a:moveTo>
                  <a:pt x="1461" y="759"/>
                </a:moveTo>
                <a:lnTo>
                  <a:pt x="1417" y="790"/>
                </a:lnTo>
                <a:lnTo>
                  <a:pt x="1377" y="818"/>
                </a:lnTo>
                <a:lnTo>
                  <a:pt x="1380" y="828"/>
                </a:lnTo>
                <a:lnTo>
                  <a:pt x="1461" y="828"/>
                </a:lnTo>
                <a:lnTo>
                  <a:pt x="1461" y="795"/>
                </a:lnTo>
                <a:lnTo>
                  <a:pt x="1461" y="759"/>
                </a:lnTo>
                <a:close/>
                <a:moveTo>
                  <a:pt x="1492" y="738"/>
                </a:moveTo>
                <a:lnTo>
                  <a:pt x="1492" y="830"/>
                </a:lnTo>
                <a:lnTo>
                  <a:pt x="1501" y="830"/>
                </a:lnTo>
                <a:lnTo>
                  <a:pt x="1501" y="738"/>
                </a:lnTo>
                <a:lnTo>
                  <a:pt x="1492" y="738"/>
                </a:lnTo>
                <a:close/>
                <a:moveTo>
                  <a:pt x="1380" y="713"/>
                </a:moveTo>
                <a:lnTo>
                  <a:pt x="1380" y="790"/>
                </a:lnTo>
                <a:lnTo>
                  <a:pt x="1396" y="780"/>
                </a:lnTo>
                <a:lnTo>
                  <a:pt x="1411" y="774"/>
                </a:lnTo>
                <a:lnTo>
                  <a:pt x="1427" y="767"/>
                </a:lnTo>
                <a:lnTo>
                  <a:pt x="1442" y="759"/>
                </a:lnTo>
                <a:lnTo>
                  <a:pt x="1453" y="747"/>
                </a:lnTo>
                <a:lnTo>
                  <a:pt x="1459" y="734"/>
                </a:lnTo>
                <a:lnTo>
                  <a:pt x="1461" y="713"/>
                </a:lnTo>
                <a:lnTo>
                  <a:pt x="1380" y="713"/>
                </a:lnTo>
                <a:close/>
                <a:moveTo>
                  <a:pt x="1340" y="711"/>
                </a:moveTo>
                <a:lnTo>
                  <a:pt x="1340" y="820"/>
                </a:lnTo>
                <a:lnTo>
                  <a:pt x="1352" y="793"/>
                </a:lnTo>
                <a:lnTo>
                  <a:pt x="1354" y="767"/>
                </a:lnTo>
                <a:lnTo>
                  <a:pt x="1354" y="740"/>
                </a:lnTo>
                <a:lnTo>
                  <a:pt x="1354" y="713"/>
                </a:lnTo>
                <a:lnTo>
                  <a:pt x="1340" y="711"/>
                </a:lnTo>
                <a:close/>
                <a:moveTo>
                  <a:pt x="1382" y="605"/>
                </a:moveTo>
                <a:lnTo>
                  <a:pt x="1382" y="694"/>
                </a:lnTo>
                <a:lnTo>
                  <a:pt x="1461" y="694"/>
                </a:lnTo>
                <a:lnTo>
                  <a:pt x="1459" y="672"/>
                </a:lnTo>
                <a:lnTo>
                  <a:pt x="1453" y="657"/>
                </a:lnTo>
                <a:lnTo>
                  <a:pt x="1440" y="646"/>
                </a:lnTo>
                <a:lnTo>
                  <a:pt x="1427" y="636"/>
                </a:lnTo>
                <a:lnTo>
                  <a:pt x="1411" y="626"/>
                </a:lnTo>
                <a:lnTo>
                  <a:pt x="1396" y="617"/>
                </a:lnTo>
                <a:lnTo>
                  <a:pt x="1382" y="605"/>
                </a:lnTo>
                <a:close/>
                <a:moveTo>
                  <a:pt x="1340" y="582"/>
                </a:moveTo>
                <a:lnTo>
                  <a:pt x="1340" y="640"/>
                </a:lnTo>
                <a:lnTo>
                  <a:pt x="1340" y="703"/>
                </a:lnTo>
                <a:lnTo>
                  <a:pt x="1350" y="678"/>
                </a:lnTo>
                <a:lnTo>
                  <a:pt x="1354" y="651"/>
                </a:lnTo>
                <a:lnTo>
                  <a:pt x="1354" y="622"/>
                </a:lnTo>
                <a:lnTo>
                  <a:pt x="1350" y="599"/>
                </a:lnTo>
                <a:lnTo>
                  <a:pt x="1340" y="582"/>
                </a:lnTo>
                <a:close/>
                <a:moveTo>
                  <a:pt x="1501" y="574"/>
                </a:moveTo>
                <a:lnTo>
                  <a:pt x="1494" y="574"/>
                </a:lnTo>
                <a:lnTo>
                  <a:pt x="1494" y="667"/>
                </a:lnTo>
                <a:lnTo>
                  <a:pt x="1501" y="667"/>
                </a:lnTo>
                <a:lnTo>
                  <a:pt x="1501" y="574"/>
                </a:lnTo>
                <a:close/>
                <a:moveTo>
                  <a:pt x="1421" y="574"/>
                </a:moveTo>
                <a:lnTo>
                  <a:pt x="1377" y="574"/>
                </a:lnTo>
                <a:lnTo>
                  <a:pt x="1390" y="594"/>
                </a:lnTo>
                <a:lnTo>
                  <a:pt x="1405" y="609"/>
                </a:lnTo>
                <a:lnTo>
                  <a:pt x="1423" y="621"/>
                </a:lnTo>
                <a:lnTo>
                  <a:pt x="1442" y="632"/>
                </a:lnTo>
                <a:lnTo>
                  <a:pt x="1459" y="644"/>
                </a:lnTo>
                <a:lnTo>
                  <a:pt x="1459" y="607"/>
                </a:lnTo>
                <a:lnTo>
                  <a:pt x="1459" y="574"/>
                </a:lnTo>
                <a:lnTo>
                  <a:pt x="1421" y="574"/>
                </a:lnTo>
                <a:close/>
                <a:moveTo>
                  <a:pt x="1380" y="507"/>
                </a:moveTo>
                <a:lnTo>
                  <a:pt x="1380" y="532"/>
                </a:lnTo>
                <a:lnTo>
                  <a:pt x="1380" y="557"/>
                </a:lnTo>
                <a:lnTo>
                  <a:pt x="1459" y="557"/>
                </a:lnTo>
                <a:lnTo>
                  <a:pt x="1459" y="507"/>
                </a:lnTo>
                <a:lnTo>
                  <a:pt x="1380" y="507"/>
                </a:lnTo>
                <a:close/>
                <a:moveTo>
                  <a:pt x="5566" y="375"/>
                </a:moveTo>
                <a:lnTo>
                  <a:pt x="5581" y="417"/>
                </a:lnTo>
                <a:lnTo>
                  <a:pt x="5599" y="455"/>
                </a:lnTo>
                <a:lnTo>
                  <a:pt x="5606" y="465"/>
                </a:lnTo>
                <a:lnTo>
                  <a:pt x="5618" y="469"/>
                </a:lnTo>
                <a:lnTo>
                  <a:pt x="5631" y="471"/>
                </a:lnTo>
                <a:lnTo>
                  <a:pt x="5643" y="467"/>
                </a:lnTo>
                <a:lnTo>
                  <a:pt x="5651" y="457"/>
                </a:lnTo>
                <a:lnTo>
                  <a:pt x="5668" y="417"/>
                </a:lnTo>
                <a:lnTo>
                  <a:pt x="5685" y="375"/>
                </a:lnTo>
                <a:lnTo>
                  <a:pt x="5566" y="375"/>
                </a:lnTo>
                <a:close/>
                <a:moveTo>
                  <a:pt x="1599" y="344"/>
                </a:moveTo>
                <a:lnTo>
                  <a:pt x="1597" y="353"/>
                </a:lnTo>
                <a:lnTo>
                  <a:pt x="1636" y="357"/>
                </a:lnTo>
                <a:lnTo>
                  <a:pt x="2177" y="357"/>
                </a:lnTo>
                <a:lnTo>
                  <a:pt x="4493" y="361"/>
                </a:lnTo>
                <a:lnTo>
                  <a:pt x="5495" y="365"/>
                </a:lnTo>
                <a:lnTo>
                  <a:pt x="5507" y="365"/>
                </a:lnTo>
                <a:lnTo>
                  <a:pt x="5516" y="365"/>
                </a:lnTo>
                <a:lnTo>
                  <a:pt x="5526" y="363"/>
                </a:lnTo>
                <a:lnTo>
                  <a:pt x="5533" y="355"/>
                </a:lnTo>
                <a:lnTo>
                  <a:pt x="5535" y="344"/>
                </a:lnTo>
                <a:lnTo>
                  <a:pt x="1599" y="344"/>
                </a:lnTo>
                <a:close/>
                <a:moveTo>
                  <a:pt x="5716" y="342"/>
                </a:moveTo>
                <a:lnTo>
                  <a:pt x="5712" y="350"/>
                </a:lnTo>
                <a:lnTo>
                  <a:pt x="5729" y="355"/>
                </a:lnTo>
                <a:lnTo>
                  <a:pt x="5747" y="361"/>
                </a:lnTo>
                <a:lnTo>
                  <a:pt x="6255" y="353"/>
                </a:lnTo>
                <a:lnTo>
                  <a:pt x="6286" y="350"/>
                </a:lnTo>
                <a:lnTo>
                  <a:pt x="6286" y="342"/>
                </a:lnTo>
                <a:lnTo>
                  <a:pt x="5716" y="342"/>
                </a:lnTo>
                <a:close/>
                <a:moveTo>
                  <a:pt x="1267" y="282"/>
                </a:moveTo>
                <a:lnTo>
                  <a:pt x="1240" y="282"/>
                </a:lnTo>
                <a:lnTo>
                  <a:pt x="1223" y="286"/>
                </a:lnTo>
                <a:lnTo>
                  <a:pt x="1215" y="294"/>
                </a:lnTo>
                <a:lnTo>
                  <a:pt x="1212" y="309"/>
                </a:lnTo>
                <a:lnTo>
                  <a:pt x="1212" y="336"/>
                </a:lnTo>
                <a:lnTo>
                  <a:pt x="1212" y="363"/>
                </a:lnTo>
                <a:lnTo>
                  <a:pt x="1215" y="380"/>
                </a:lnTo>
                <a:lnTo>
                  <a:pt x="1223" y="390"/>
                </a:lnTo>
                <a:lnTo>
                  <a:pt x="1236" y="392"/>
                </a:lnTo>
                <a:lnTo>
                  <a:pt x="1261" y="392"/>
                </a:lnTo>
                <a:lnTo>
                  <a:pt x="1290" y="392"/>
                </a:lnTo>
                <a:lnTo>
                  <a:pt x="1309" y="390"/>
                </a:lnTo>
                <a:lnTo>
                  <a:pt x="1319" y="380"/>
                </a:lnTo>
                <a:lnTo>
                  <a:pt x="1321" y="365"/>
                </a:lnTo>
                <a:lnTo>
                  <a:pt x="1323" y="340"/>
                </a:lnTo>
                <a:lnTo>
                  <a:pt x="1323" y="311"/>
                </a:lnTo>
                <a:lnTo>
                  <a:pt x="1319" y="294"/>
                </a:lnTo>
                <a:lnTo>
                  <a:pt x="1311" y="286"/>
                </a:lnTo>
                <a:lnTo>
                  <a:pt x="1294" y="282"/>
                </a:lnTo>
                <a:lnTo>
                  <a:pt x="1267" y="282"/>
                </a:lnTo>
                <a:close/>
                <a:moveTo>
                  <a:pt x="1490" y="282"/>
                </a:moveTo>
                <a:lnTo>
                  <a:pt x="1463" y="282"/>
                </a:lnTo>
                <a:lnTo>
                  <a:pt x="1448" y="286"/>
                </a:lnTo>
                <a:lnTo>
                  <a:pt x="1438" y="294"/>
                </a:lnTo>
                <a:lnTo>
                  <a:pt x="1436" y="307"/>
                </a:lnTo>
                <a:lnTo>
                  <a:pt x="1434" y="332"/>
                </a:lnTo>
                <a:lnTo>
                  <a:pt x="1434" y="361"/>
                </a:lnTo>
                <a:lnTo>
                  <a:pt x="1438" y="378"/>
                </a:lnTo>
                <a:lnTo>
                  <a:pt x="1444" y="388"/>
                </a:lnTo>
                <a:lnTo>
                  <a:pt x="1457" y="392"/>
                </a:lnTo>
                <a:lnTo>
                  <a:pt x="1478" y="392"/>
                </a:lnTo>
                <a:lnTo>
                  <a:pt x="1507" y="392"/>
                </a:lnTo>
                <a:lnTo>
                  <a:pt x="1526" y="392"/>
                </a:lnTo>
                <a:lnTo>
                  <a:pt x="1536" y="388"/>
                </a:lnTo>
                <a:lnTo>
                  <a:pt x="1542" y="378"/>
                </a:lnTo>
                <a:lnTo>
                  <a:pt x="1546" y="365"/>
                </a:lnTo>
                <a:lnTo>
                  <a:pt x="1546" y="346"/>
                </a:lnTo>
                <a:lnTo>
                  <a:pt x="1546" y="315"/>
                </a:lnTo>
                <a:lnTo>
                  <a:pt x="1542" y="296"/>
                </a:lnTo>
                <a:lnTo>
                  <a:pt x="1534" y="286"/>
                </a:lnTo>
                <a:lnTo>
                  <a:pt x="1517" y="282"/>
                </a:lnTo>
                <a:lnTo>
                  <a:pt x="1490" y="282"/>
                </a:lnTo>
                <a:close/>
                <a:moveTo>
                  <a:pt x="344" y="275"/>
                </a:moveTo>
                <a:lnTo>
                  <a:pt x="315" y="282"/>
                </a:lnTo>
                <a:lnTo>
                  <a:pt x="284" y="290"/>
                </a:lnTo>
                <a:lnTo>
                  <a:pt x="250" y="300"/>
                </a:lnTo>
                <a:lnTo>
                  <a:pt x="286" y="304"/>
                </a:lnTo>
                <a:lnTo>
                  <a:pt x="313" y="305"/>
                </a:lnTo>
                <a:lnTo>
                  <a:pt x="330" y="304"/>
                </a:lnTo>
                <a:lnTo>
                  <a:pt x="340" y="298"/>
                </a:lnTo>
                <a:lnTo>
                  <a:pt x="344" y="288"/>
                </a:lnTo>
                <a:lnTo>
                  <a:pt x="344" y="275"/>
                </a:lnTo>
                <a:close/>
                <a:moveTo>
                  <a:pt x="649" y="275"/>
                </a:moveTo>
                <a:lnTo>
                  <a:pt x="603" y="290"/>
                </a:lnTo>
                <a:lnTo>
                  <a:pt x="599" y="292"/>
                </a:lnTo>
                <a:lnTo>
                  <a:pt x="597" y="292"/>
                </a:lnTo>
                <a:lnTo>
                  <a:pt x="593" y="294"/>
                </a:lnTo>
                <a:lnTo>
                  <a:pt x="588" y="298"/>
                </a:lnTo>
                <a:lnTo>
                  <a:pt x="580" y="302"/>
                </a:lnTo>
                <a:lnTo>
                  <a:pt x="612" y="304"/>
                </a:lnTo>
                <a:lnTo>
                  <a:pt x="634" y="304"/>
                </a:lnTo>
                <a:lnTo>
                  <a:pt x="647" y="302"/>
                </a:lnTo>
                <a:lnTo>
                  <a:pt x="651" y="298"/>
                </a:lnTo>
                <a:lnTo>
                  <a:pt x="651" y="288"/>
                </a:lnTo>
                <a:lnTo>
                  <a:pt x="649" y="275"/>
                </a:lnTo>
                <a:close/>
                <a:moveTo>
                  <a:pt x="518" y="273"/>
                </a:moveTo>
                <a:lnTo>
                  <a:pt x="518" y="288"/>
                </a:lnTo>
                <a:lnTo>
                  <a:pt x="518" y="307"/>
                </a:lnTo>
                <a:lnTo>
                  <a:pt x="563" y="292"/>
                </a:lnTo>
                <a:lnTo>
                  <a:pt x="603" y="279"/>
                </a:lnTo>
                <a:lnTo>
                  <a:pt x="601" y="273"/>
                </a:lnTo>
                <a:lnTo>
                  <a:pt x="518" y="273"/>
                </a:lnTo>
                <a:close/>
                <a:moveTo>
                  <a:pt x="981" y="273"/>
                </a:moveTo>
                <a:lnTo>
                  <a:pt x="979" y="282"/>
                </a:lnTo>
                <a:lnTo>
                  <a:pt x="977" y="292"/>
                </a:lnTo>
                <a:lnTo>
                  <a:pt x="977" y="302"/>
                </a:lnTo>
                <a:lnTo>
                  <a:pt x="1117" y="302"/>
                </a:lnTo>
                <a:lnTo>
                  <a:pt x="1116" y="286"/>
                </a:lnTo>
                <a:lnTo>
                  <a:pt x="1116" y="273"/>
                </a:lnTo>
                <a:lnTo>
                  <a:pt x="981" y="273"/>
                </a:lnTo>
                <a:close/>
                <a:moveTo>
                  <a:pt x="670" y="273"/>
                </a:moveTo>
                <a:lnTo>
                  <a:pt x="670" y="288"/>
                </a:lnTo>
                <a:lnTo>
                  <a:pt x="670" y="300"/>
                </a:lnTo>
                <a:lnTo>
                  <a:pt x="814" y="300"/>
                </a:lnTo>
                <a:lnTo>
                  <a:pt x="810" y="292"/>
                </a:lnTo>
                <a:lnTo>
                  <a:pt x="808" y="286"/>
                </a:lnTo>
                <a:lnTo>
                  <a:pt x="804" y="279"/>
                </a:lnTo>
                <a:lnTo>
                  <a:pt x="803" y="275"/>
                </a:lnTo>
                <a:lnTo>
                  <a:pt x="801" y="275"/>
                </a:lnTo>
                <a:lnTo>
                  <a:pt x="670" y="273"/>
                </a:lnTo>
                <a:close/>
                <a:moveTo>
                  <a:pt x="893" y="271"/>
                </a:moveTo>
                <a:lnTo>
                  <a:pt x="845" y="273"/>
                </a:lnTo>
                <a:lnTo>
                  <a:pt x="839" y="275"/>
                </a:lnTo>
                <a:lnTo>
                  <a:pt x="835" y="279"/>
                </a:lnTo>
                <a:lnTo>
                  <a:pt x="829" y="282"/>
                </a:lnTo>
                <a:lnTo>
                  <a:pt x="826" y="286"/>
                </a:lnTo>
                <a:lnTo>
                  <a:pt x="820" y="290"/>
                </a:lnTo>
                <a:lnTo>
                  <a:pt x="829" y="304"/>
                </a:lnTo>
                <a:lnTo>
                  <a:pt x="941" y="302"/>
                </a:lnTo>
                <a:lnTo>
                  <a:pt x="947" y="302"/>
                </a:lnTo>
                <a:lnTo>
                  <a:pt x="952" y="298"/>
                </a:lnTo>
                <a:lnTo>
                  <a:pt x="956" y="292"/>
                </a:lnTo>
                <a:lnTo>
                  <a:pt x="962" y="288"/>
                </a:lnTo>
                <a:lnTo>
                  <a:pt x="956" y="282"/>
                </a:lnTo>
                <a:lnTo>
                  <a:pt x="952" y="279"/>
                </a:lnTo>
                <a:lnTo>
                  <a:pt x="947" y="275"/>
                </a:lnTo>
                <a:lnTo>
                  <a:pt x="941" y="273"/>
                </a:lnTo>
                <a:lnTo>
                  <a:pt x="893" y="271"/>
                </a:lnTo>
                <a:close/>
                <a:moveTo>
                  <a:pt x="461" y="271"/>
                </a:moveTo>
                <a:lnTo>
                  <a:pt x="432" y="271"/>
                </a:lnTo>
                <a:lnTo>
                  <a:pt x="392" y="271"/>
                </a:lnTo>
                <a:lnTo>
                  <a:pt x="386" y="271"/>
                </a:lnTo>
                <a:lnTo>
                  <a:pt x="382" y="271"/>
                </a:lnTo>
                <a:lnTo>
                  <a:pt x="376" y="273"/>
                </a:lnTo>
                <a:lnTo>
                  <a:pt x="372" y="273"/>
                </a:lnTo>
                <a:lnTo>
                  <a:pt x="369" y="275"/>
                </a:lnTo>
                <a:lnTo>
                  <a:pt x="367" y="279"/>
                </a:lnTo>
                <a:lnTo>
                  <a:pt x="365" y="282"/>
                </a:lnTo>
                <a:lnTo>
                  <a:pt x="363" y="286"/>
                </a:lnTo>
                <a:lnTo>
                  <a:pt x="365" y="292"/>
                </a:lnTo>
                <a:lnTo>
                  <a:pt x="367" y="300"/>
                </a:lnTo>
                <a:lnTo>
                  <a:pt x="501" y="300"/>
                </a:lnTo>
                <a:lnTo>
                  <a:pt x="499" y="288"/>
                </a:lnTo>
                <a:lnTo>
                  <a:pt x="497" y="280"/>
                </a:lnTo>
                <a:lnTo>
                  <a:pt x="492" y="275"/>
                </a:lnTo>
                <a:lnTo>
                  <a:pt x="478" y="271"/>
                </a:lnTo>
                <a:lnTo>
                  <a:pt x="461" y="271"/>
                </a:lnTo>
                <a:close/>
                <a:moveTo>
                  <a:pt x="499" y="234"/>
                </a:moveTo>
                <a:lnTo>
                  <a:pt x="426" y="254"/>
                </a:lnTo>
                <a:lnTo>
                  <a:pt x="457" y="257"/>
                </a:lnTo>
                <a:lnTo>
                  <a:pt x="476" y="259"/>
                </a:lnTo>
                <a:lnTo>
                  <a:pt x="488" y="257"/>
                </a:lnTo>
                <a:lnTo>
                  <a:pt x="495" y="254"/>
                </a:lnTo>
                <a:lnTo>
                  <a:pt x="497" y="246"/>
                </a:lnTo>
                <a:lnTo>
                  <a:pt x="499" y="234"/>
                </a:lnTo>
                <a:close/>
                <a:moveTo>
                  <a:pt x="1133" y="227"/>
                </a:moveTo>
                <a:lnTo>
                  <a:pt x="1133" y="259"/>
                </a:lnTo>
                <a:lnTo>
                  <a:pt x="1140" y="267"/>
                </a:lnTo>
                <a:lnTo>
                  <a:pt x="1187" y="232"/>
                </a:lnTo>
                <a:lnTo>
                  <a:pt x="1183" y="227"/>
                </a:lnTo>
                <a:lnTo>
                  <a:pt x="1133" y="227"/>
                </a:lnTo>
                <a:close/>
                <a:moveTo>
                  <a:pt x="248" y="227"/>
                </a:moveTo>
                <a:lnTo>
                  <a:pt x="250" y="232"/>
                </a:lnTo>
                <a:lnTo>
                  <a:pt x="252" y="240"/>
                </a:lnTo>
                <a:lnTo>
                  <a:pt x="252" y="246"/>
                </a:lnTo>
                <a:lnTo>
                  <a:pt x="253" y="252"/>
                </a:lnTo>
                <a:lnTo>
                  <a:pt x="255" y="254"/>
                </a:lnTo>
                <a:lnTo>
                  <a:pt x="255" y="255"/>
                </a:lnTo>
                <a:lnTo>
                  <a:pt x="300" y="257"/>
                </a:lnTo>
                <a:lnTo>
                  <a:pt x="342" y="257"/>
                </a:lnTo>
                <a:lnTo>
                  <a:pt x="344" y="252"/>
                </a:lnTo>
                <a:lnTo>
                  <a:pt x="348" y="240"/>
                </a:lnTo>
                <a:lnTo>
                  <a:pt x="349" y="227"/>
                </a:lnTo>
                <a:lnTo>
                  <a:pt x="248" y="227"/>
                </a:lnTo>
                <a:close/>
                <a:moveTo>
                  <a:pt x="981" y="227"/>
                </a:moveTo>
                <a:lnTo>
                  <a:pt x="973" y="236"/>
                </a:lnTo>
                <a:lnTo>
                  <a:pt x="977" y="242"/>
                </a:lnTo>
                <a:lnTo>
                  <a:pt x="983" y="248"/>
                </a:lnTo>
                <a:lnTo>
                  <a:pt x="987" y="254"/>
                </a:lnTo>
                <a:lnTo>
                  <a:pt x="993" y="257"/>
                </a:lnTo>
                <a:lnTo>
                  <a:pt x="996" y="259"/>
                </a:lnTo>
                <a:lnTo>
                  <a:pt x="1054" y="261"/>
                </a:lnTo>
                <a:lnTo>
                  <a:pt x="1114" y="261"/>
                </a:lnTo>
                <a:lnTo>
                  <a:pt x="1114" y="227"/>
                </a:lnTo>
                <a:lnTo>
                  <a:pt x="981" y="227"/>
                </a:lnTo>
                <a:close/>
                <a:moveTo>
                  <a:pt x="828" y="225"/>
                </a:moveTo>
                <a:lnTo>
                  <a:pt x="824" y="242"/>
                </a:lnTo>
                <a:lnTo>
                  <a:pt x="826" y="254"/>
                </a:lnTo>
                <a:lnTo>
                  <a:pt x="833" y="259"/>
                </a:lnTo>
                <a:lnTo>
                  <a:pt x="849" y="261"/>
                </a:lnTo>
                <a:lnTo>
                  <a:pt x="895" y="261"/>
                </a:lnTo>
                <a:lnTo>
                  <a:pt x="941" y="259"/>
                </a:lnTo>
                <a:lnTo>
                  <a:pt x="947" y="257"/>
                </a:lnTo>
                <a:lnTo>
                  <a:pt x="950" y="255"/>
                </a:lnTo>
                <a:lnTo>
                  <a:pt x="954" y="250"/>
                </a:lnTo>
                <a:lnTo>
                  <a:pt x="958" y="246"/>
                </a:lnTo>
                <a:lnTo>
                  <a:pt x="962" y="240"/>
                </a:lnTo>
                <a:lnTo>
                  <a:pt x="956" y="236"/>
                </a:lnTo>
                <a:lnTo>
                  <a:pt x="952" y="231"/>
                </a:lnTo>
                <a:lnTo>
                  <a:pt x="947" y="227"/>
                </a:lnTo>
                <a:lnTo>
                  <a:pt x="941" y="225"/>
                </a:lnTo>
                <a:lnTo>
                  <a:pt x="828" y="225"/>
                </a:lnTo>
                <a:close/>
                <a:moveTo>
                  <a:pt x="589" y="225"/>
                </a:moveTo>
                <a:lnTo>
                  <a:pt x="541" y="225"/>
                </a:lnTo>
                <a:lnTo>
                  <a:pt x="528" y="227"/>
                </a:lnTo>
                <a:lnTo>
                  <a:pt x="520" y="232"/>
                </a:lnTo>
                <a:lnTo>
                  <a:pt x="516" y="242"/>
                </a:lnTo>
                <a:lnTo>
                  <a:pt x="520" y="257"/>
                </a:lnTo>
                <a:lnTo>
                  <a:pt x="653" y="257"/>
                </a:lnTo>
                <a:lnTo>
                  <a:pt x="660" y="248"/>
                </a:lnTo>
                <a:lnTo>
                  <a:pt x="655" y="244"/>
                </a:lnTo>
                <a:lnTo>
                  <a:pt x="651" y="238"/>
                </a:lnTo>
                <a:lnTo>
                  <a:pt x="645" y="232"/>
                </a:lnTo>
                <a:lnTo>
                  <a:pt x="641" y="227"/>
                </a:lnTo>
                <a:lnTo>
                  <a:pt x="636" y="225"/>
                </a:lnTo>
                <a:lnTo>
                  <a:pt x="589" y="225"/>
                </a:lnTo>
                <a:close/>
                <a:moveTo>
                  <a:pt x="409" y="223"/>
                </a:moveTo>
                <a:lnTo>
                  <a:pt x="388" y="225"/>
                </a:lnTo>
                <a:lnTo>
                  <a:pt x="376" y="231"/>
                </a:lnTo>
                <a:lnTo>
                  <a:pt x="369" y="242"/>
                </a:lnTo>
                <a:lnTo>
                  <a:pt x="369" y="255"/>
                </a:lnTo>
                <a:lnTo>
                  <a:pt x="417" y="244"/>
                </a:lnTo>
                <a:lnTo>
                  <a:pt x="468" y="231"/>
                </a:lnTo>
                <a:lnTo>
                  <a:pt x="436" y="225"/>
                </a:lnTo>
                <a:lnTo>
                  <a:pt x="409" y="223"/>
                </a:lnTo>
                <a:close/>
                <a:moveTo>
                  <a:pt x="806" y="219"/>
                </a:moveTo>
                <a:lnTo>
                  <a:pt x="755" y="236"/>
                </a:lnTo>
                <a:lnTo>
                  <a:pt x="705" y="252"/>
                </a:lnTo>
                <a:lnTo>
                  <a:pt x="707" y="259"/>
                </a:lnTo>
                <a:lnTo>
                  <a:pt x="806" y="259"/>
                </a:lnTo>
                <a:lnTo>
                  <a:pt x="806" y="242"/>
                </a:lnTo>
                <a:lnTo>
                  <a:pt x="806" y="219"/>
                </a:lnTo>
                <a:close/>
                <a:moveTo>
                  <a:pt x="5040" y="207"/>
                </a:moveTo>
                <a:lnTo>
                  <a:pt x="5065" y="240"/>
                </a:lnTo>
                <a:lnTo>
                  <a:pt x="5090" y="273"/>
                </a:lnTo>
                <a:lnTo>
                  <a:pt x="5117" y="309"/>
                </a:lnTo>
                <a:lnTo>
                  <a:pt x="5132" y="257"/>
                </a:lnTo>
                <a:lnTo>
                  <a:pt x="5146" y="207"/>
                </a:lnTo>
                <a:lnTo>
                  <a:pt x="5040" y="207"/>
                </a:lnTo>
                <a:close/>
                <a:moveTo>
                  <a:pt x="5933" y="207"/>
                </a:moveTo>
                <a:lnTo>
                  <a:pt x="5971" y="257"/>
                </a:lnTo>
                <a:lnTo>
                  <a:pt x="6010" y="307"/>
                </a:lnTo>
                <a:lnTo>
                  <a:pt x="6025" y="257"/>
                </a:lnTo>
                <a:lnTo>
                  <a:pt x="6038" y="207"/>
                </a:lnTo>
                <a:lnTo>
                  <a:pt x="5933" y="207"/>
                </a:lnTo>
                <a:close/>
                <a:moveTo>
                  <a:pt x="4595" y="207"/>
                </a:moveTo>
                <a:lnTo>
                  <a:pt x="4620" y="242"/>
                </a:lnTo>
                <a:lnTo>
                  <a:pt x="4644" y="275"/>
                </a:lnTo>
                <a:lnTo>
                  <a:pt x="4671" y="311"/>
                </a:lnTo>
                <a:lnTo>
                  <a:pt x="4681" y="273"/>
                </a:lnTo>
                <a:lnTo>
                  <a:pt x="4689" y="238"/>
                </a:lnTo>
                <a:lnTo>
                  <a:pt x="4696" y="207"/>
                </a:lnTo>
                <a:lnTo>
                  <a:pt x="4595" y="207"/>
                </a:lnTo>
                <a:close/>
                <a:moveTo>
                  <a:pt x="3999" y="207"/>
                </a:moveTo>
                <a:lnTo>
                  <a:pt x="4024" y="242"/>
                </a:lnTo>
                <a:lnTo>
                  <a:pt x="4049" y="275"/>
                </a:lnTo>
                <a:lnTo>
                  <a:pt x="4076" y="309"/>
                </a:lnTo>
                <a:lnTo>
                  <a:pt x="4086" y="273"/>
                </a:lnTo>
                <a:lnTo>
                  <a:pt x="4093" y="240"/>
                </a:lnTo>
                <a:lnTo>
                  <a:pt x="4103" y="207"/>
                </a:lnTo>
                <a:lnTo>
                  <a:pt x="3999" y="207"/>
                </a:lnTo>
                <a:close/>
                <a:moveTo>
                  <a:pt x="4445" y="207"/>
                </a:moveTo>
                <a:lnTo>
                  <a:pt x="4483" y="257"/>
                </a:lnTo>
                <a:lnTo>
                  <a:pt x="4522" y="309"/>
                </a:lnTo>
                <a:lnTo>
                  <a:pt x="4535" y="255"/>
                </a:lnTo>
                <a:lnTo>
                  <a:pt x="4548" y="207"/>
                </a:lnTo>
                <a:lnTo>
                  <a:pt x="4445" y="207"/>
                </a:lnTo>
                <a:close/>
                <a:moveTo>
                  <a:pt x="4147" y="207"/>
                </a:moveTo>
                <a:lnTo>
                  <a:pt x="4186" y="257"/>
                </a:lnTo>
                <a:lnTo>
                  <a:pt x="4224" y="307"/>
                </a:lnTo>
                <a:lnTo>
                  <a:pt x="4237" y="257"/>
                </a:lnTo>
                <a:lnTo>
                  <a:pt x="4253" y="207"/>
                </a:lnTo>
                <a:lnTo>
                  <a:pt x="4147" y="207"/>
                </a:lnTo>
                <a:close/>
                <a:moveTo>
                  <a:pt x="4297" y="207"/>
                </a:moveTo>
                <a:lnTo>
                  <a:pt x="4335" y="257"/>
                </a:lnTo>
                <a:lnTo>
                  <a:pt x="4374" y="309"/>
                </a:lnTo>
                <a:lnTo>
                  <a:pt x="4383" y="273"/>
                </a:lnTo>
                <a:lnTo>
                  <a:pt x="4391" y="240"/>
                </a:lnTo>
                <a:lnTo>
                  <a:pt x="4399" y="207"/>
                </a:lnTo>
                <a:lnTo>
                  <a:pt x="4297" y="207"/>
                </a:lnTo>
                <a:close/>
                <a:moveTo>
                  <a:pt x="5785" y="207"/>
                </a:moveTo>
                <a:lnTo>
                  <a:pt x="5823" y="257"/>
                </a:lnTo>
                <a:lnTo>
                  <a:pt x="5862" y="309"/>
                </a:lnTo>
                <a:lnTo>
                  <a:pt x="5871" y="273"/>
                </a:lnTo>
                <a:lnTo>
                  <a:pt x="5881" y="240"/>
                </a:lnTo>
                <a:lnTo>
                  <a:pt x="5889" y="207"/>
                </a:lnTo>
                <a:lnTo>
                  <a:pt x="5785" y="207"/>
                </a:lnTo>
                <a:close/>
                <a:moveTo>
                  <a:pt x="5635" y="207"/>
                </a:moveTo>
                <a:lnTo>
                  <a:pt x="5674" y="257"/>
                </a:lnTo>
                <a:lnTo>
                  <a:pt x="5714" y="307"/>
                </a:lnTo>
                <a:lnTo>
                  <a:pt x="5727" y="255"/>
                </a:lnTo>
                <a:lnTo>
                  <a:pt x="5741" y="207"/>
                </a:lnTo>
                <a:lnTo>
                  <a:pt x="5689" y="207"/>
                </a:lnTo>
                <a:lnTo>
                  <a:pt x="5635" y="207"/>
                </a:lnTo>
                <a:close/>
                <a:moveTo>
                  <a:pt x="4742" y="207"/>
                </a:moveTo>
                <a:lnTo>
                  <a:pt x="4781" y="257"/>
                </a:lnTo>
                <a:lnTo>
                  <a:pt x="4819" y="307"/>
                </a:lnTo>
                <a:lnTo>
                  <a:pt x="4835" y="257"/>
                </a:lnTo>
                <a:lnTo>
                  <a:pt x="4848" y="207"/>
                </a:lnTo>
                <a:lnTo>
                  <a:pt x="4796" y="207"/>
                </a:lnTo>
                <a:lnTo>
                  <a:pt x="4742" y="207"/>
                </a:lnTo>
                <a:close/>
                <a:moveTo>
                  <a:pt x="6083" y="207"/>
                </a:moveTo>
                <a:lnTo>
                  <a:pt x="6109" y="242"/>
                </a:lnTo>
                <a:lnTo>
                  <a:pt x="6134" y="275"/>
                </a:lnTo>
                <a:lnTo>
                  <a:pt x="6159" y="311"/>
                </a:lnTo>
                <a:lnTo>
                  <a:pt x="6169" y="273"/>
                </a:lnTo>
                <a:lnTo>
                  <a:pt x="6179" y="238"/>
                </a:lnTo>
                <a:lnTo>
                  <a:pt x="6186" y="207"/>
                </a:lnTo>
                <a:lnTo>
                  <a:pt x="6083" y="207"/>
                </a:lnTo>
                <a:close/>
                <a:moveTo>
                  <a:pt x="5338" y="207"/>
                </a:moveTo>
                <a:lnTo>
                  <a:pt x="5376" y="257"/>
                </a:lnTo>
                <a:lnTo>
                  <a:pt x="5414" y="307"/>
                </a:lnTo>
                <a:lnTo>
                  <a:pt x="5430" y="255"/>
                </a:lnTo>
                <a:lnTo>
                  <a:pt x="5443" y="207"/>
                </a:lnTo>
                <a:lnTo>
                  <a:pt x="5338" y="207"/>
                </a:lnTo>
                <a:close/>
                <a:moveTo>
                  <a:pt x="4890" y="207"/>
                </a:moveTo>
                <a:lnTo>
                  <a:pt x="4917" y="242"/>
                </a:lnTo>
                <a:lnTo>
                  <a:pt x="4942" y="275"/>
                </a:lnTo>
                <a:lnTo>
                  <a:pt x="4969" y="309"/>
                </a:lnTo>
                <a:lnTo>
                  <a:pt x="4979" y="273"/>
                </a:lnTo>
                <a:lnTo>
                  <a:pt x="4986" y="238"/>
                </a:lnTo>
                <a:lnTo>
                  <a:pt x="4996" y="207"/>
                </a:lnTo>
                <a:lnTo>
                  <a:pt x="4890" y="207"/>
                </a:lnTo>
                <a:close/>
                <a:moveTo>
                  <a:pt x="5487" y="206"/>
                </a:moveTo>
                <a:lnTo>
                  <a:pt x="5512" y="240"/>
                </a:lnTo>
                <a:lnTo>
                  <a:pt x="5537" y="275"/>
                </a:lnTo>
                <a:lnTo>
                  <a:pt x="5564" y="309"/>
                </a:lnTo>
                <a:lnTo>
                  <a:pt x="5578" y="255"/>
                </a:lnTo>
                <a:lnTo>
                  <a:pt x="5591" y="206"/>
                </a:lnTo>
                <a:lnTo>
                  <a:pt x="5487" y="206"/>
                </a:lnTo>
                <a:close/>
                <a:moveTo>
                  <a:pt x="5190" y="206"/>
                </a:moveTo>
                <a:lnTo>
                  <a:pt x="5215" y="240"/>
                </a:lnTo>
                <a:lnTo>
                  <a:pt x="5240" y="275"/>
                </a:lnTo>
                <a:lnTo>
                  <a:pt x="5267" y="309"/>
                </a:lnTo>
                <a:lnTo>
                  <a:pt x="5276" y="273"/>
                </a:lnTo>
                <a:lnTo>
                  <a:pt x="5284" y="238"/>
                </a:lnTo>
                <a:lnTo>
                  <a:pt x="5293" y="206"/>
                </a:lnTo>
                <a:lnTo>
                  <a:pt x="5190" y="206"/>
                </a:lnTo>
                <a:close/>
                <a:moveTo>
                  <a:pt x="5470" y="204"/>
                </a:moveTo>
                <a:lnTo>
                  <a:pt x="5459" y="206"/>
                </a:lnTo>
                <a:lnTo>
                  <a:pt x="5434" y="302"/>
                </a:lnTo>
                <a:lnTo>
                  <a:pt x="5487" y="302"/>
                </a:lnTo>
                <a:lnTo>
                  <a:pt x="5543" y="302"/>
                </a:lnTo>
                <a:lnTo>
                  <a:pt x="5505" y="252"/>
                </a:lnTo>
                <a:lnTo>
                  <a:pt x="5470" y="204"/>
                </a:lnTo>
                <a:close/>
                <a:moveTo>
                  <a:pt x="5616" y="204"/>
                </a:moveTo>
                <a:lnTo>
                  <a:pt x="5606" y="206"/>
                </a:lnTo>
                <a:lnTo>
                  <a:pt x="5581" y="300"/>
                </a:lnTo>
                <a:lnTo>
                  <a:pt x="5691" y="300"/>
                </a:lnTo>
                <a:lnTo>
                  <a:pt x="5652" y="250"/>
                </a:lnTo>
                <a:lnTo>
                  <a:pt x="5616" y="204"/>
                </a:lnTo>
                <a:close/>
                <a:moveTo>
                  <a:pt x="3850" y="204"/>
                </a:moveTo>
                <a:lnTo>
                  <a:pt x="3871" y="231"/>
                </a:lnTo>
                <a:lnTo>
                  <a:pt x="3890" y="257"/>
                </a:lnTo>
                <a:lnTo>
                  <a:pt x="3913" y="284"/>
                </a:lnTo>
                <a:lnTo>
                  <a:pt x="3913" y="204"/>
                </a:lnTo>
                <a:lnTo>
                  <a:pt x="3850" y="204"/>
                </a:lnTo>
                <a:close/>
                <a:moveTo>
                  <a:pt x="5021" y="202"/>
                </a:moveTo>
                <a:lnTo>
                  <a:pt x="5011" y="204"/>
                </a:lnTo>
                <a:lnTo>
                  <a:pt x="4986" y="302"/>
                </a:lnTo>
                <a:lnTo>
                  <a:pt x="5098" y="302"/>
                </a:lnTo>
                <a:lnTo>
                  <a:pt x="5057" y="250"/>
                </a:lnTo>
                <a:lnTo>
                  <a:pt x="5021" y="202"/>
                </a:lnTo>
                <a:close/>
                <a:moveTo>
                  <a:pt x="4865" y="196"/>
                </a:moveTo>
                <a:lnTo>
                  <a:pt x="4856" y="234"/>
                </a:lnTo>
                <a:lnTo>
                  <a:pt x="4846" y="269"/>
                </a:lnTo>
                <a:lnTo>
                  <a:pt x="4838" y="300"/>
                </a:lnTo>
                <a:lnTo>
                  <a:pt x="4948" y="300"/>
                </a:lnTo>
                <a:lnTo>
                  <a:pt x="4921" y="265"/>
                </a:lnTo>
                <a:lnTo>
                  <a:pt x="4894" y="232"/>
                </a:lnTo>
                <a:lnTo>
                  <a:pt x="4865" y="196"/>
                </a:lnTo>
                <a:close/>
                <a:moveTo>
                  <a:pt x="4270" y="196"/>
                </a:moveTo>
                <a:lnTo>
                  <a:pt x="4260" y="234"/>
                </a:lnTo>
                <a:lnTo>
                  <a:pt x="4251" y="267"/>
                </a:lnTo>
                <a:lnTo>
                  <a:pt x="4241" y="300"/>
                </a:lnTo>
                <a:lnTo>
                  <a:pt x="4351" y="300"/>
                </a:lnTo>
                <a:lnTo>
                  <a:pt x="4326" y="267"/>
                </a:lnTo>
                <a:lnTo>
                  <a:pt x="4299" y="232"/>
                </a:lnTo>
                <a:lnTo>
                  <a:pt x="4270" y="196"/>
                </a:lnTo>
                <a:close/>
                <a:moveTo>
                  <a:pt x="5163" y="196"/>
                </a:moveTo>
                <a:lnTo>
                  <a:pt x="5153" y="232"/>
                </a:lnTo>
                <a:lnTo>
                  <a:pt x="5144" y="267"/>
                </a:lnTo>
                <a:lnTo>
                  <a:pt x="5136" y="300"/>
                </a:lnTo>
                <a:lnTo>
                  <a:pt x="5245" y="300"/>
                </a:lnTo>
                <a:lnTo>
                  <a:pt x="5219" y="265"/>
                </a:lnTo>
                <a:lnTo>
                  <a:pt x="5192" y="232"/>
                </a:lnTo>
                <a:lnTo>
                  <a:pt x="5163" y="196"/>
                </a:lnTo>
                <a:close/>
                <a:moveTo>
                  <a:pt x="3972" y="196"/>
                </a:moveTo>
                <a:lnTo>
                  <a:pt x="3963" y="234"/>
                </a:lnTo>
                <a:lnTo>
                  <a:pt x="3953" y="269"/>
                </a:lnTo>
                <a:lnTo>
                  <a:pt x="3944" y="302"/>
                </a:lnTo>
                <a:lnTo>
                  <a:pt x="4055" y="302"/>
                </a:lnTo>
                <a:lnTo>
                  <a:pt x="4028" y="267"/>
                </a:lnTo>
                <a:lnTo>
                  <a:pt x="4001" y="232"/>
                </a:lnTo>
                <a:lnTo>
                  <a:pt x="3972" y="196"/>
                </a:lnTo>
                <a:close/>
                <a:moveTo>
                  <a:pt x="4568" y="196"/>
                </a:moveTo>
                <a:lnTo>
                  <a:pt x="4558" y="234"/>
                </a:lnTo>
                <a:lnTo>
                  <a:pt x="4548" y="269"/>
                </a:lnTo>
                <a:lnTo>
                  <a:pt x="4541" y="302"/>
                </a:lnTo>
                <a:lnTo>
                  <a:pt x="4650" y="302"/>
                </a:lnTo>
                <a:lnTo>
                  <a:pt x="4623" y="267"/>
                </a:lnTo>
                <a:lnTo>
                  <a:pt x="4596" y="232"/>
                </a:lnTo>
                <a:lnTo>
                  <a:pt x="4568" y="196"/>
                </a:lnTo>
                <a:close/>
                <a:moveTo>
                  <a:pt x="5758" y="194"/>
                </a:moveTo>
                <a:lnTo>
                  <a:pt x="5748" y="234"/>
                </a:lnTo>
                <a:lnTo>
                  <a:pt x="5741" y="269"/>
                </a:lnTo>
                <a:lnTo>
                  <a:pt x="5731" y="302"/>
                </a:lnTo>
                <a:lnTo>
                  <a:pt x="5843" y="302"/>
                </a:lnTo>
                <a:lnTo>
                  <a:pt x="5814" y="267"/>
                </a:lnTo>
                <a:lnTo>
                  <a:pt x="5787" y="232"/>
                </a:lnTo>
                <a:lnTo>
                  <a:pt x="5758" y="194"/>
                </a:lnTo>
                <a:close/>
                <a:moveTo>
                  <a:pt x="5906" y="194"/>
                </a:moveTo>
                <a:lnTo>
                  <a:pt x="5896" y="234"/>
                </a:lnTo>
                <a:lnTo>
                  <a:pt x="5889" y="269"/>
                </a:lnTo>
                <a:lnTo>
                  <a:pt x="5879" y="300"/>
                </a:lnTo>
                <a:lnTo>
                  <a:pt x="5990" y="300"/>
                </a:lnTo>
                <a:lnTo>
                  <a:pt x="5964" y="265"/>
                </a:lnTo>
                <a:lnTo>
                  <a:pt x="5935" y="231"/>
                </a:lnTo>
                <a:lnTo>
                  <a:pt x="5906" y="194"/>
                </a:lnTo>
                <a:close/>
                <a:moveTo>
                  <a:pt x="6056" y="194"/>
                </a:moveTo>
                <a:lnTo>
                  <a:pt x="6046" y="232"/>
                </a:lnTo>
                <a:lnTo>
                  <a:pt x="6038" y="269"/>
                </a:lnTo>
                <a:lnTo>
                  <a:pt x="6029" y="302"/>
                </a:lnTo>
                <a:lnTo>
                  <a:pt x="6140" y="302"/>
                </a:lnTo>
                <a:lnTo>
                  <a:pt x="6111" y="267"/>
                </a:lnTo>
                <a:lnTo>
                  <a:pt x="6084" y="231"/>
                </a:lnTo>
                <a:lnTo>
                  <a:pt x="6056" y="194"/>
                </a:lnTo>
                <a:close/>
                <a:moveTo>
                  <a:pt x="5311" y="194"/>
                </a:moveTo>
                <a:lnTo>
                  <a:pt x="5301" y="234"/>
                </a:lnTo>
                <a:lnTo>
                  <a:pt x="5293" y="269"/>
                </a:lnTo>
                <a:lnTo>
                  <a:pt x="5284" y="302"/>
                </a:lnTo>
                <a:lnTo>
                  <a:pt x="5395" y="302"/>
                </a:lnTo>
                <a:lnTo>
                  <a:pt x="5366" y="265"/>
                </a:lnTo>
                <a:lnTo>
                  <a:pt x="5340" y="231"/>
                </a:lnTo>
                <a:lnTo>
                  <a:pt x="5311" y="194"/>
                </a:lnTo>
                <a:close/>
                <a:moveTo>
                  <a:pt x="4418" y="194"/>
                </a:moveTo>
                <a:lnTo>
                  <a:pt x="4408" y="234"/>
                </a:lnTo>
                <a:lnTo>
                  <a:pt x="4399" y="269"/>
                </a:lnTo>
                <a:lnTo>
                  <a:pt x="4391" y="302"/>
                </a:lnTo>
                <a:lnTo>
                  <a:pt x="4502" y="302"/>
                </a:lnTo>
                <a:lnTo>
                  <a:pt x="4474" y="267"/>
                </a:lnTo>
                <a:lnTo>
                  <a:pt x="4447" y="232"/>
                </a:lnTo>
                <a:lnTo>
                  <a:pt x="4418" y="194"/>
                </a:lnTo>
                <a:close/>
                <a:moveTo>
                  <a:pt x="6205" y="194"/>
                </a:moveTo>
                <a:lnTo>
                  <a:pt x="6194" y="234"/>
                </a:lnTo>
                <a:lnTo>
                  <a:pt x="6186" y="269"/>
                </a:lnTo>
                <a:lnTo>
                  <a:pt x="6177" y="302"/>
                </a:lnTo>
                <a:lnTo>
                  <a:pt x="6288" y="302"/>
                </a:lnTo>
                <a:lnTo>
                  <a:pt x="6261" y="267"/>
                </a:lnTo>
                <a:lnTo>
                  <a:pt x="6234" y="232"/>
                </a:lnTo>
                <a:lnTo>
                  <a:pt x="6205" y="194"/>
                </a:lnTo>
                <a:close/>
                <a:moveTo>
                  <a:pt x="4120" y="194"/>
                </a:moveTo>
                <a:lnTo>
                  <a:pt x="4111" y="234"/>
                </a:lnTo>
                <a:lnTo>
                  <a:pt x="4101" y="269"/>
                </a:lnTo>
                <a:lnTo>
                  <a:pt x="4093" y="300"/>
                </a:lnTo>
                <a:lnTo>
                  <a:pt x="4203" y="300"/>
                </a:lnTo>
                <a:lnTo>
                  <a:pt x="4176" y="265"/>
                </a:lnTo>
                <a:lnTo>
                  <a:pt x="4149" y="231"/>
                </a:lnTo>
                <a:lnTo>
                  <a:pt x="4120" y="194"/>
                </a:lnTo>
                <a:close/>
                <a:moveTo>
                  <a:pt x="4717" y="194"/>
                </a:moveTo>
                <a:lnTo>
                  <a:pt x="4706" y="232"/>
                </a:lnTo>
                <a:lnTo>
                  <a:pt x="4696" y="269"/>
                </a:lnTo>
                <a:lnTo>
                  <a:pt x="4689" y="302"/>
                </a:lnTo>
                <a:lnTo>
                  <a:pt x="4798" y="302"/>
                </a:lnTo>
                <a:lnTo>
                  <a:pt x="4771" y="265"/>
                </a:lnTo>
                <a:lnTo>
                  <a:pt x="4744" y="231"/>
                </a:lnTo>
                <a:lnTo>
                  <a:pt x="4717" y="194"/>
                </a:lnTo>
                <a:close/>
                <a:moveTo>
                  <a:pt x="3827" y="192"/>
                </a:moveTo>
                <a:lnTo>
                  <a:pt x="3811" y="250"/>
                </a:lnTo>
                <a:lnTo>
                  <a:pt x="3798" y="302"/>
                </a:lnTo>
                <a:lnTo>
                  <a:pt x="3907" y="302"/>
                </a:lnTo>
                <a:lnTo>
                  <a:pt x="3880" y="265"/>
                </a:lnTo>
                <a:lnTo>
                  <a:pt x="3853" y="231"/>
                </a:lnTo>
                <a:lnTo>
                  <a:pt x="3827" y="192"/>
                </a:lnTo>
                <a:close/>
                <a:moveTo>
                  <a:pt x="3711" y="182"/>
                </a:moveTo>
                <a:lnTo>
                  <a:pt x="3734" y="225"/>
                </a:lnTo>
                <a:lnTo>
                  <a:pt x="3757" y="265"/>
                </a:lnTo>
                <a:lnTo>
                  <a:pt x="3782" y="307"/>
                </a:lnTo>
                <a:lnTo>
                  <a:pt x="3792" y="265"/>
                </a:lnTo>
                <a:lnTo>
                  <a:pt x="3802" y="229"/>
                </a:lnTo>
                <a:lnTo>
                  <a:pt x="3811" y="192"/>
                </a:lnTo>
                <a:lnTo>
                  <a:pt x="3761" y="188"/>
                </a:lnTo>
                <a:lnTo>
                  <a:pt x="3711" y="182"/>
                </a:lnTo>
                <a:close/>
                <a:moveTo>
                  <a:pt x="3690" y="177"/>
                </a:moveTo>
                <a:lnTo>
                  <a:pt x="3683" y="179"/>
                </a:lnTo>
                <a:lnTo>
                  <a:pt x="3650" y="300"/>
                </a:lnTo>
                <a:lnTo>
                  <a:pt x="3708" y="300"/>
                </a:lnTo>
                <a:lnTo>
                  <a:pt x="3763" y="300"/>
                </a:lnTo>
                <a:lnTo>
                  <a:pt x="3727" y="236"/>
                </a:lnTo>
                <a:lnTo>
                  <a:pt x="3690" y="177"/>
                </a:lnTo>
                <a:close/>
                <a:moveTo>
                  <a:pt x="3552" y="165"/>
                </a:moveTo>
                <a:lnTo>
                  <a:pt x="3592" y="232"/>
                </a:lnTo>
                <a:lnTo>
                  <a:pt x="3633" y="302"/>
                </a:lnTo>
                <a:lnTo>
                  <a:pt x="3650" y="238"/>
                </a:lnTo>
                <a:lnTo>
                  <a:pt x="3667" y="179"/>
                </a:lnTo>
                <a:lnTo>
                  <a:pt x="3612" y="171"/>
                </a:lnTo>
                <a:lnTo>
                  <a:pt x="3552" y="165"/>
                </a:lnTo>
                <a:close/>
                <a:moveTo>
                  <a:pt x="3539" y="165"/>
                </a:moveTo>
                <a:lnTo>
                  <a:pt x="3519" y="236"/>
                </a:lnTo>
                <a:lnTo>
                  <a:pt x="3502" y="302"/>
                </a:lnTo>
                <a:lnTo>
                  <a:pt x="3617" y="302"/>
                </a:lnTo>
                <a:lnTo>
                  <a:pt x="3592" y="257"/>
                </a:lnTo>
                <a:lnTo>
                  <a:pt x="3565" y="213"/>
                </a:lnTo>
                <a:lnTo>
                  <a:pt x="3539" y="165"/>
                </a:lnTo>
                <a:close/>
                <a:moveTo>
                  <a:pt x="960" y="161"/>
                </a:moveTo>
                <a:lnTo>
                  <a:pt x="902" y="182"/>
                </a:lnTo>
                <a:lnTo>
                  <a:pt x="849" y="202"/>
                </a:lnTo>
                <a:lnTo>
                  <a:pt x="851" y="206"/>
                </a:lnTo>
                <a:lnTo>
                  <a:pt x="960" y="206"/>
                </a:lnTo>
                <a:lnTo>
                  <a:pt x="960" y="161"/>
                </a:lnTo>
                <a:close/>
                <a:moveTo>
                  <a:pt x="2999" y="157"/>
                </a:moveTo>
                <a:lnTo>
                  <a:pt x="2980" y="229"/>
                </a:lnTo>
                <a:lnTo>
                  <a:pt x="2961" y="302"/>
                </a:lnTo>
                <a:lnTo>
                  <a:pt x="2986" y="302"/>
                </a:lnTo>
                <a:lnTo>
                  <a:pt x="3005" y="302"/>
                </a:lnTo>
                <a:lnTo>
                  <a:pt x="3005" y="159"/>
                </a:lnTo>
                <a:lnTo>
                  <a:pt x="2999" y="157"/>
                </a:lnTo>
                <a:close/>
                <a:moveTo>
                  <a:pt x="806" y="156"/>
                </a:moveTo>
                <a:lnTo>
                  <a:pt x="735" y="175"/>
                </a:lnTo>
                <a:lnTo>
                  <a:pt x="668" y="194"/>
                </a:lnTo>
                <a:lnTo>
                  <a:pt x="670" y="206"/>
                </a:lnTo>
                <a:lnTo>
                  <a:pt x="806" y="206"/>
                </a:lnTo>
                <a:lnTo>
                  <a:pt x="806" y="156"/>
                </a:lnTo>
                <a:close/>
                <a:moveTo>
                  <a:pt x="3396" y="150"/>
                </a:moveTo>
                <a:lnTo>
                  <a:pt x="3427" y="202"/>
                </a:lnTo>
                <a:lnTo>
                  <a:pt x="3456" y="252"/>
                </a:lnTo>
                <a:lnTo>
                  <a:pt x="3487" y="302"/>
                </a:lnTo>
                <a:lnTo>
                  <a:pt x="3500" y="254"/>
                </a:lnTo>
                <a:lnTo>
                  <a:pt x="3512" y="207"/>
                </a:lnTo>
                <a:lnTo>
                  <a:pt x="3523" y="161"/>
                </a:lnTo>
                <a:lnTo>
                  <a:pt x="3462" y="156"/>
                </a:lnTo>
                <a:lnTo>
                  <a:pt x="3396" y="150"/>
                </a:lnTo>
                <a:close/>
                <a:moveTo>
                  <a:pt x="3381" y="146"/>
                </a:moveTo>
                <a:lnTo>
                  <a:pt x="3358" y="227"/>
                </a:lnTo>
                <a:lnTo>
                  <a:pt x="3339" y="302"/>
                </a:lnTo>
                <a:lnTo>
                  <a:pt x="3471" y="302"/>
                </a:lnTo>
                <a:lnTo>
                  <a:pt x="3425" y="225"/>
                </a:lnTo>
                <a:lnTo>
                  <a:pt x="3381" y="146"/>
                </a:lnTo>
                <a:close/>
                <a:moveTo>
                  <a:pt x="670" y="133"/>
                </a:moveTo>
                <a:lnTo>
                  <a:pt x="670" y="181"/>
                </a:lnTo>
                <a:lnTo>
                  <a:pt x="741" y="161"/>
                </a:lnTo>
                <a:lnTo>
                  <a:pt x="808" y="144"/>
                </a:lnTo>
                <a:lnTo>
                  <a:pt x="806" y="133"/>
                </a:lnTo>
                <a:lnTo>
                  <a:pt x="670" y="133"/>
                </a:lnTo>
                <a:close/>
                <a:moveTo>
                  <a:pt x="1131" y="133"/>
                </a:moveTo>
                <a:lnTo>
                  <a:pt x="1131" y="206"/>
                </a:lnTo>
                <a:lnTo>
                  <a:pt x="1267" y="206"/>
                </a:lnTo>
                <a:lnTo>
                  <a:pt x="1267" y="133"/>
                </a:lnTo>
                <a:lnTo>
                  <a:pt x="1131" y="133"/>
                </a:lnTo>
                <a:close/>
                <a:moveTo>
                  <a:pt x="1286" y="133"/>
                </a:moveTo>
                <a:lnTo>
                  <a:pt x="1286" y="219"/>
                </a:lnTo>
                <a:lnTo>
                  <a:pt x="1352" y="219"/>
                </a:lnTo>
                <a:lnTo>
                  <a:pt x="1352" y="133"/>
                </a:lnTo>
                <a:lnTo>
                  <a:pt x="1286" y="133"/>
                </a:lnTo>
                <a:close/>
                <a:moveTo>
                  <a:pt x="518" y="133"/>
                </a:moveTo>
                <a:lnTo>
                  <a:pt x="518" y="213"/>
                </a:lnTo>
                <a:lnTo>
                  <a:pt x="588" y="198"/>
                </a:lnTo>
                <a:lnTo>
                  <a:pt x="653" y="184"/>
                </a:lnTo>
                <a:lnTo>
                  <a:pt x="653" y="133"/>
                </a:lnTo>
                <a:lnTo>
                  <a:pt x="518" y="133"/>
                </a:lnTo>
                <a:close/>
                <a:moveTo>
                  <a:pt x="365" y="133"/>
                </a:moveTo>
                <a:lnTo>
                  <a:pt x="365" y="206"/>
                </a:lnTo>
                <a:lnTo>
                  <a:pt x="499" y="206"/>
                </a:lnTo>
                <a:lnTo>
                  <a:pt x="499" y="133"/>
                </a:lnTo>
                <a:lnTo>
                  <a:pt x="432" y="133"/>
                </a:lnTo>
                <a:lnTo>
                  <a:pt x="365" y="133"/>
                </a:lnTo>
                <a:close/>
                <a:moveTo>
                  <a:pt x="252" y="131"/>
                </a:moveTo>
                <a:lnTo>
                  <a:pt x="252" y="206"/>
                </a:lnTo>
                <a:lnTo>
                  <a:pt x="346" y="206"/>
                </a:lnTo>
                <a:lnTo>
                  <a:pt x="346" y="131"/>
                </a:lnTo>
                <a:lnTo>
                  <a:pt x="252" y="131"/>
                </a:lnTo>
                <a:close/>
                <a:moveTo>
                  <a:pt x="3206" y="131"/>
                </a:moveTo>
                <a:lnTo>
                  <a:pt x="3189" y="190"/>
                </a:lnTo>
                <a:lnTo>
                  <a:pt x="3174" y="246"/>
                </a:lnTo>
                <a:lnTo>
                  <a:pt x="3158" y="302"/>
                </a:lnTo>
                <a:lnTo>
                  <a:pt x="3306" y="302"/>
                </a:lnTo>
                <a:lnTo>
                  <a:pt x="3274" y="244"/>
                </a:lnTo>
                <a:lnTo>
                  <a:pt x="3239" y="188"/>
                </a:lnTo>
                <a:lnTo>
                  <a:pt x="3206" y="131"/>
                </a:lnTo>
                <a:close/>
                <a:moveTo>
                  <a:pt x="1081" y="131"/>
                </a:moveTo>
                <a:lnTo>
                  <a:pt x="1048" y="131"/>
                </a:lnTo>
                <a:lnTo>
                  <a:pt x="1018" y="136"/>
                </a:lnTo>
                <a:lnTo>
                  <a:pt x="996" y="146"/>
                </a:lnTo>
                <a:lnTo>
                  <a:pt x="983" y="159"/>
                </a:lnTo>
                <a:lnTo>
                  <a:pt x="979" y="181"/>
                </a:lnTo>
                <a:lnTo>
                  <a:pt x="981" y="206"/>
                </a:lnTo>
                <a:lnTo>
                  <a:pt x="1114" y="206"/>
                </a:lnTo>
                <a:lnTo>
                  <a:pt x="1114" y="131"/>
                </a:lnTo>
                <a:lnTo>
                  <a:pt x="1081" y="131"/>
                </a:lnTo>
                <a:close/>
                <a:moveTo>
                  <a:pt x="3220" y="129"/>
                </a:moveTo>
                <a:lnTo>
                  <a:pt x="3254" y="188"/>
                </a:lnTo>
                <a:lnTo>
                  <a:pt x="3289" y="244"/>
                </a:lnTo>
                <a:lnTo>
                  <a:pt x="3324" y="304"/>
                </a:lnTo>
                <a:lnTo>
                  <a:pt x="3345" y="221"/>
                </a:lnTo>
                <a:lnTo>
                  <a:pt x="3366" y="144"/>
                </a:lnTo>
                <a:lnTo>
                  <a:pt x="3295" y="136"/>
                </a:lnTo>
                <a:lnTo>
                  <a:pt x="3220" y="129"/>
                </a:lnTo>
                <a:close/>
                <a:moveTo>
                  <a:pt x="966" y="125"/>
                </a:moveTo>
                <a:lnTo>
                  <a:pt x="908" y="134"/>
                </a:lnTo>
                <a:lnTo>
                  <a:pt x="854" y="144"/>
                </a:lnTo>
                <a:lnTo>
                  <a:pt x="839" y="148"/>
                </a:lnTo>
                <a:lnTo>
                  <a:pt x="829" y="156"/>
                </a:lnTo>
                <a:lnTo>
                  <a:pt x="824" y="165"/>
                </a:lnTo>
                <a:lnTo>
                  <a:pt x="824" y="179"/>
                </a:lnTo>
                <a:lnTo>
                  <a:pt x="828" y="194"/>
                </a:lnTo>
                <a:lnTo>
                  <a:pt x="866" y="184"/>
                </a:lnTo>
                <a:lnTo>
                  <a:pt x="900" y="173"/>
                </a:lnTo>
                <a:lnTo>
                  <a:pt x="931" y="157"/>
                </a:lnTo>
                <a:lnTo>
                  <a:pt x="952" y="142"/>
                </a:lnTo>
                <a:lnTo>
                  <a:pt x="966" y="125"/>
                </a:lnTo>
                <a:close/>
                <a:moveTo>
                  <a:pt x="3020" y="123"/>
                </a:moveTo>
                <a:lnTo>
                  <a:pt x="3020" y="302"/>
                </a:lnTo>
                <a:lnTo>
                  <a:pt x="3072" y="302"/>
                </a:lnTo>
                <a:lnTo>
                  <a:pt x="3126" y="302"/>
                </a:lnTo>
                <a:lnTo>
                  <a:pt x="3091" y="242"/>
                </a:lnTo>
                <a:lnTo>
                  <a:pt x="3057" y="184"/>
                </a:lnTo>
                <a:lnTo>
                  <a:pt x="3020" y="123"/>
                </a:lnTo>
                <a:close/>
                <a:moveTo>
                  <a:pt x="2417" y="115"/>
                </a:moveTo>
                <a:lnTo>
                  <a:pt x="2408" y="119"/>
                </a:lnTo>
                <a:lnTo>
                  <a:pt x="2385" y="209"/>
                </a:lnTo>
                <a:lnTo>
                  <a:pt x="2360" y="302"/>
                </a:lnTo>
                <a:lnTo>
                  <a:pt x="2525" y="302"/>
                </a:lnTo>
                <a:lnTo>
                  <a:pt x="2471" y="207"/>
                </a:lnTo>
                <a:lnTo>
                  <a:pt x="2417" y="115"/>
                </a:lnTo>
                <a:close/>
                <a:moveTo>
                  <a:pt x="1607" y="108"/>
                </a:moveTo>
                <a:lnTo>
                  <a:pt x="1596" y="150"/>
                </a:lnTo>
                <a:lnTo>
                  <a:pt x="1586" y="186"/>
                </a:lnTo>
                <a:lnTo>
                  <a:pt x="1576" y="223"/>
                </a:lnTo>
                <a:lnTo>
                  <a:pt x="1576" y="227"/>
                </a:lnTo>
                <a:lnTo>
                  <a:pt x="1576" y="231"/>
                </a:lnTo>
                <a:lnTo>
                  <a:pt x="1576" y="234"/>
                </a:lnTo>
                <a:lnTo>
                  <a:pt x="1592" y="267"/>
                </a:lnTo>
                <a:lnTo>
                  <a:pt x="1605" y="300"/>
                </a:lnTo>
                <a:lnTo>
                  <a:pt x="1659" y="300"/>
                </a:lnTo>
                <a:lnTo>
                  <a:pt x="1720" y="300"/>
                </a:lnTo>
                <a:lnTo>
                  <a:pt x="1682" y="238"/>
                </a:lnTo>
                <a:lnTo>
                  <a:pt x="1645" y="175"/>
                </a:lnTo>
                <a:lnTo>
                  <a:pt x="1607" y="108"/>
                </a:lnTo>
                <a:close/>
                <a:moveTo>
                  <a:pt x="2613" y="108"/>
                </a:moveTo>
                <a:lnTo>
                  <a:pt x="2596" y="175"/>
                </a:lnTo>
                <a:lnTo>
                  <a:pt x="2579" y="238"/>
                </a:lnTo>
                <a:lnTo>
                  <a:pt x="2561" y="302"/>
                </a:lnTo>
                <a:lnTo>
                  <a:pt x="2726" y="302"/>
                </a:lnTo>
                <a:lnTo>
                  <a:pt x="2690" y="238"/>
                </a:lnTo>
                <a:lnTo>
                  <a:pt x="2652" y="175"/>
                </a:lnTo>
                <a:lnTo>
                  <a:pt x="2613" y="108"/>
                </a:lnTo>
                <a:close/>
                <a:moveTo>
                  <a:pt x="3028" y="108"/>
                </a:moveTo>
                <a:lnTo>
                  <a:pt x="3066" y="175"/>
                </a:lnTo>
                <a:lnTo>
                  <a:pt x="3105" y="238"/>
                </a:lnTo>
                <a:lnTo>
                  <a:pt x="3143" y="305"/>
                </a:lnTo>
                <a:lnTo>
                  <a:pt x="3160" y="242"/>
                </a:lnTo>
                <a:lnTo>
                  <a:pt x="3176" y="182"/>
                </a:lnTo>
                <a:lnTo>
                  <a:pt x="3193" y="125"/>
                </a:lnTo>
                <a:lnTo>
                  <a:pt x="3112" y="117"/>
                </a:lnTo>
                <a:lnTo>
                  <a:pt x="3028" y="108"/>
                </a:lnTo>
                <a:close/>
                <a:moveTo>
                  <a:pt x="2008" y="108"/>
                </a:moveTo>
                <a:lnTo>
                  <a:pt x="1981" y="207"/>
                </a:lnTo>
                <a:lnTo>
                  <a:pt x="1956" y="302"/>
                </a:lnTo>
                <a:lnTo>
                  <a:pt x="2124" y="302"/>
                </a:lnTo>
                <a:lnTo>
                  <a:pt x="2066" y="206"/>
                </a:lnTo>
                <a:lnTo>
                  <a:pt x="2008" y="108"/>
                </a:lnTo>
                <a:close/>
                <a:moveTo>
                  <a:pt x="2210" y="108"/>
                </a:moveTo>
                <a:lnTo>
                  <a:pt x="2193" y="175"/>
                </a:lnTo>
                <a:lnTo>
                  <a:pt x="2175" y="238"/>
                </a:lnTo>
                <a:lnTo>
                  <a:pt x="2158" y="302"/>
                </a:lnTo>
                <a:lnTo>
                  <a:pt x="2325" y="302"/>
                </a:lnTo>
                <a:lnTo>
                  <a:pt x="2268" y="206"/>
                </a:lnTo>
                <a:lnTo>
                  <a:pt x="2210" y="108"/>
                </a:lnTo>
                <a:close/>
                <a:moveTo>
                  <a:pt x="2815" y="106"/>
                </a:moveTo>
                <a:lnTo>
                  <a:pt x="2796" y="173"/>
                </a:lnTo>
                <a:lnTo>
                  <a:pt x="2780" y="238"/>
                </a:lnTo>
                <a:lnTo>
                  <a:pt x="2763" y="302"/>
                </a:lnTo>
                <a:lnTo>
                  <a:pt x="2928" y="302"/>
                </a:lnTo>
                <a:lnTo>
                  <a:pt x="2890" y="236"/>
                </a:lnTo>
                <a:lnTo>
                  <a:pt x="2853" y="173"/>
                </a:lnTo>
                <a:lnTo>
                  <a:pt x="2815" y="106"/>
                </a:lnTo>
                <a:close/>
                <a:moveTo>
                  <a:pt x="1807" y="106"/>
                </a:moveTo>
                <a:lnTo>
                  <a:pt x="1789" y="173"/>
                </a:lnTo>
                <a:lnTo>
                  <a:pt x="1772" y="238"/>
                </a:lnTo>
                <a:lnTo>
                  <a:pt x="1757" y="300"/>
                </a:lnTo>
                <a:lnTo>
                  <a:pt x="1920" y="300"/>
                </a:lnTo>
                <a:lnTo>
                  <a:pt x="1884" y="236"/>
                </a:lnTo>
                <a:lnTo>
                  <a:pt x="1845" y="173"/>
                </a:lnTo>
                <a:lnTo>
                  <a:pt x="1807" y="106"/>
                </a:lnTo>
                <a:close/>
                <a:moveTo>
                  <a:pt x="2826" y="102"/>
                </a:moveTo>
                <a:lnTo>
                  <a:pt x="2865" y="169"/>
                </a:lnTo>
                <a:lnTo>
                  <a:pt x="2905" y="236"/>
                </a:lnTo>
                <a:lnTo>
                  <a:pt x="2945" y="305"/>
                </a:lnTo>
                <a:lnTo>
                  <a:pt x="2964" y="234"/>
                </a:lnTo>
                <a:lnTo>
                  <a:pt x="2982" y="169"/>
                </a:lnTo>
                <a:lnTo>
                  <a:pt x="2999" y="102"/>
                </a:lnTo>
                <a:lnTo>
                  <a:pt x="2826" y="102"/>
                </a:lnTo>
                <a:close/>
                <a:moveTo>
                  <a:pt x="1820" y="102"/>
                </a:moveTo>
                <a:lnTo>
                  <a:pt x="1880" y="204"/>
                </a:lnTo>
                <a:lnTo>
                  <a:pt x="1941" y="309"/>
                </a:lnTo>
                <a:lnTo>
                  <a:pt x="1960" y="236"/>
                </a:lnTo>
                <a:lnTo>
                  <a:pt x="1978" y="169"/>
                </a:lnTo>
                <a:lnTo>
                  <a:pt x="1995" y="102"/>
                </a:lnTo>
                <a:lnTo>
                  <a:pt x="1820" y="102"/>
                </a:lnTo>
                <a:close/>
                <a:moveTo>
                  <a:pt x="2625" y="102"/>
                </a:moveTo>
                <a:lnTo>
                  <a:pt x="2663" y="169"/>
                </a:lnTo>
                <a:lnTo>
                  <a:pt x="2703" y="236"/>
                </a:lnTo>
                <a:lnTo>
                  <a:pt x="2746" y="307"/>
                </a:lnTo>
                <a:lnTo>
                  <a:pt x="2765" y="236"/>
                </a:lnTo>
                <a:lnTo>
                  <a:pt x="2784" y="169"/>
                </a:lnTo>
                <a:lnTo>
                  <a:pt x="2801" y="102"/>
                </a:lnTo>
                <a:lnTo>
                  <a:pt x="2625" y="102"/>
                </a:lnTo>
                <a:close/>
                <a:moveTo>
                  <a:pt x="1548" y="102"/>
                </a:moveTo>
                <a:lnTo>
                  <a:pt x="1548" y="221"/>
                </a:lnTo>
                <a:lnTo>
                  <a:pt x="1559" y="223"/>
                </a:lnTo>
                <a:lnTo>
                  <a:pt x="1576" y="163"/>
                </a:lnTo>
                <a:lnTo>
                  <a:pt x="1594" y="102"/>
                </a:lnTo>
                <a:lnTo>
                  <a:pt x="1548" y="102"/>
                </a:lnTo>
                <a:close/>
                <a:moveTo>
                  <a:pt x="1617" y="102"/>
                </a:moveTo>
                <a:lnTo>
                  <a:pt x="1676" y="202"/>
                </a:lnTo>
                <a:lnTo>
                  <a:pt x="1734" y="298"/>
                </a:lnTo>
                <a:lnTo>
                  <a:pt x="1743" y="296"/>
                </a:lnTo>
                <a:lnTo>
                  <a:pt x="1768" y="200"/>
                </a:lnTo>
                <a:lnTo>
                  <a:pt x="1793" y="102"/>
                </a:lnTo>
                <a:lnTo>
                  <a:pt x="1617" y="102"/>
                </a:lnTo>
                <a:close/>
                <a:moveTo>
                  <a:pt x="2423" y="100"/>
                </a:moveTo>
                <a:lnTo>
                  <a:pt x="2463" y="169"/>
                </a:lnTo>
                <a:lnTo>
                  <a:pt x="2504" y="238"/>
                </a:lnTo>
                <a:lnTo>
                  <a:pt x="2544" y="307"/>
                </a:lnTo>
                <a:lnTo>
                  <a:pt x="2563" y="236"/>
                </a:lnTo>
                <a:lnTo>
                  <a:pt x="2582" y="167"/>
                </a:lnTo>
                <a:lnTo>
                  <a:pt x="2600" y="100"/>
                </a:lnTo>
                <a:lnTo>
                  <a:pt x="2423" y="100"/>
                </a:lnTo>
                <a:close/>
                <a:moveTo>
                  <a:pt x="2020" y="100"/>
                </a:moveTo>
                <a:lnTo>
                  <a:pt x="2079" y="204"/>
                </a:lnTo>
                <a:lnTo>
                  <a:pt x="2141" y="307"/>
                </a:lnTo>
                <a:lnTo>
                  <a:pt x="2170" y="204"/>
                </a:lnTo>
                <a:lnTo>
                  <a:pt x="2196" y="100"/>
                </a:lnTo>
                <a:lnTo>
                  <a:pt x="2020" y="100"/>
                </a:lnTo>
                <a:close/>
                <a:moveTo>
                  <a:pt x="1490" y="100"/>
                </a:moveTo>
                <a:lnTo>
                  <a:pt x="1490" y="219"/>
                </a:lnTo>
                <a:lnTo>
                  <a:pt x="1528" y="219"/>
                </a:lnTo>
                <a:lnTo>
                  <a:pt x="1528" y="100"/>
                </a:lnTo>
                <a:lnTo>
                  <a:pt x="1490" y="100"/>
                </a:lnTo>
                <a:close/>
                <a:moveTo>
                  <a:pt x="2221" y="100"/>
                </a:moveTo>
                <a:lnTo>
                  <a:pt x="2262" y="169"/>
                </a:lnTo>
                <a:lnTo>
                  <a:pt x="2302" y="238"/>
                </a:lnTo>
                <a:lnTo>
                  <a:pt x="2344" y="309"/>
                </a:lnTo>
                <a:lnTo>
                  <a:pt x="2362" y="236"/>
                </a:lnTo>
                <a:lnTo>
                  <a:pt x="2381" y="167"/>
                </a:lnTo>
                <a:lnTo>
                  <a:pt x="2398" y="100"/>
                </a:lnTo>
                <a:lnTo>
                  <a:pt x="2221" y="100"/>
                </a:lnTo>
                <a:close/>
                <a:moveTo>
                  <a:pt x="1185" y="59"/>
                </a:moveTo>
                <a:lnTo>
                  <a:pt x="1073" y="88"/>
                </a:lnTo>
                <a:lnTo>
                  <a:pt x="1077" y="102"/>
                </a:lnTo>
                <a:lnTo>
                  <a:pt x="1187" y="69"/>
                </a:lnTo>
                <a:lnTo>
                  <a:pt x="1185" y="59"/>
                </a:lnTo>
                <a:close/>
                <a:moveTo>
                  <a:pt x="1352" y="19"/>
                </a:moveTo>
                <a:lnTo>
                  <a:pt x="1258" y="54"/>
                </a:lnTo>
                <a:lnTo>
                  <a:pt x="1165" y="88"/>
                </a:lnTo>
                <a:lnTo>
                  <a:pt x="1167" y="94"/>
                </a:lnTo>
                <a:lnTo>
                  <a:pt x="1352" y="94"/>
                </a:lnTo>
                <a:lnTo>
                  <a:pt x="1352" y="19"/>
                </a:lnTo>
                <a:close/>
                <a:moveTo>
                  <a:pt x="1382" y="15"/>
                </a:moveTo>
                <a:lnTo>
                  <a:pt x="1382" y="221"/>
                </a:lnTo>
                <a:lnTo>
                  <a:pt x="1459" y="221"/>
                </a:lnTo>
                <a:lnTo>
                  <a:pt x="1459" y="15"/>
                </a:lnTo>
                <a:lnTo>
                  <a:pt x="1382" y="15"/>
                </a:lnTo>
                <a:close/>
                <a:moveTo>
                  <a:pt x="1352" y="0"/>
                </a:moveTo>
                <a:lnTo>
                  <a:pt x="1490" y="0"/>
                </a:lnTo>
                <a:lnTo>
                  <a:pt x="1490" y="63"/>
                </a:lnTo>
                <a:lnTo>
                  <a:pt x="1640" y="63"/>
                </a:lnTo>
                <a:lnTo>
                  <a:pt x="2287" y="61"/>
                </a:lnTo>
                <a:lnTo>
                  <a:pt x="2934" y="63"/>
                </a:lnTo>
                <a:lnTo>
                  <a:pt x="3022" y="69"/>
                </a:lnTo>
                <a:lnTo>
                  <a:pt x="3110" y="79"/>
                </a:lnTo>
                <a:lnTo>
                  <a:pt x="3201" y="90"/>
                </a:lnTo>
                <a:lnTo>
                  <a:pt x="3366" y="108"/>
                </a:lnTo>
                <a:lnTo>
                  <a:pt x="3531" y="125"/>
                </a:lnTo>
                <a:lnTo>
                  <a:pt x="3696" y="146"/>
                </a:lnTo>
                <a:lnTo>
                  <a:pt x="3869" y="163"/>
                </a:lnTo>
                <a:lnTo>
                  <a:pt x="4042" y="171"/>
                </a:lnTo>
                <a:lnTo>
                  <a:pt x="4214" y="173"/>
                </a:lnTo>
                <a:lnTo>
                  <a:pt x="4387" y="171"/>
                </a:lnTo>
                <a:lnTo>
                  <a:pt x="4560" y="169"/>
                </a:lnTo>
                <a:lnTo>
                  <a:pt x="5374" y="171"/>
                </a:lnTo>
                <a:lnTo>
                  <a:pt x="6190" y="171"/>
                </a:lnTo>
                <a:lnTo>
                  <a:pt x="6227" y="171"/>
                </a:lnTo>
                <a:lnTo>
                  <a:pt x="6236" y="204"/>
                </a:lnTo>
                <a:lnTo>
                  <a:pt x="6252" y="232"/>
                </a:lnTo>
                <a:lnTo>
                  <a:pt x="6269" y="259"/>
                </a:lnTo>
                <a:lnTo>
                  <a:pt x="6292" y="282"/>
                </a:lnTo>
                <a:lnTo>
                  <a:pt x="6315" y="305"/>
                </a:lnTo>
                <a:lnTo>
                  <a:pt x="6324" y="317"/>
                </a:lnTo>
                <a:lnTo>
                  <a:pt x="6328" y="334"/>
                </a:lnTo>
                <a:lnTo>
                  <a:pt x="6334" y="352"/>
                </a:lnTo>
                <a:lnTo>
                  <a:pt x="6315" y="359"/>
                </a:lnTo>
                <a:lnTo>
                  <a:pt x="6296" y="363"/>
                </a:lnTo>
                <a:lnTo>
                  <a:pt x="5724" y="373"/>
                </a:lnTo>
                <a:lnTo>
                  <a:pt x="5710" y="377"/>
                </a:lnTo>
                <a:lnTo>
                  <a:pt x="5697" y="386"/>
                </a:lnTo>
                <a:lnTo>
                  <a:pt x="5689" y="398"/>
                </a:lnTo>
                <a:lnTo>
                  <a:pt x="5668" y="457"/>
                </a:lnTo>
                <a:lnTo>
                  <a:pt x="5647" y="517"/>
                </a:lnTo>
                <a:lnTo>
                  <a:pt x="5637" y="532"/>
                </a:lnTo>
                <a:lnTo>
                  <a:pt x="5622" y="549"/>
                </a:lnTo>
                <a:lnTo>
                  <a:pt x="5610" y="526"/>
                </a:lnTo>
                <a:lnTo>
                  <a:pt x="5601" y="505"/>
                </a:lnTo>
                <a:lnTo>
                  <a:pt x="5580" y="446"/>
                </a:lnTo>
                <a:lnTo>
                  <a:pt x="5558" y="390"/>
                </a:lnTo>
                <a:lnTo>
                  <a:pt x="5549" y="382"/>
                </a:lnTo>
                <a:lnTo>
                  <a:pt x="5533" y="377"/>
                </a:lnTo>
                <a:lnTo>
                  <a:pt x="5516" y="375"/>
                </a:lnTo>
                <a:lnTo>
                  <a:pt x="5220" y="373"/>
                </a:lnTo>
                <a:lnTo>
                  <a:pt x="1649" y="367"/>
                </a:lnTo>
                <a:lnTo>
                  <a:pt x="1624" y="367"/>
                </a:lnTo>
                <a:lnTo>
                  <a:pt x="1597" y="367"/>
                </a:lnTo>
                <a:lnTo>
                  <a:pt x="1597" y="413"/>
                </a:lnTo>
                <a:lnTo>
                  <a:pt x="1597" y="459"/>
                </a:lnTo>
                <a:lnTo>
                  <a:pt x="1597" y="480"/>
                </a:lnTo>
                <a:lnTo>
                  <a:pt x="1594" y="494"/>
                </a:lnTo>
                <a:lnTo>
                  <a:pt x="1588" y="501"/>
                </a:lnTo>
                <a:lnTo>
                  <a:pt x="1574" y="503"/>
                </a:lnTo>
                <a:lnTo>
                  <a:pt x="1551" y="505"/>
                </a:lnTo>
                <a:lnTo>
                  <a:pt x="1548" y="505"/>
                </a:lnTo>
                <a:lnTo>
                  <a:pt x="1542" y="507"/>
                </a:lnTo>
                <a:lnTo>
                  <a:pt x="1536" y="507"/>
                </a:lnTo>
                <a:lnTo>
                  <a:pt x="1536" y="4058"/>
                </a:lnTo>
                <a:lnTo>
                  <a:pt x="1615" y="4058"/>
                </a:lnTo>
                <a:lnTo>
                  <a:pt x="1693" y="4058"/>
                </a:lnTo>
                <a:lnTo>
                  <a:pt x="1716" y="4052"/>
                </a:lnTo>
                <a:lnTo>
                  <a:pt x="1738" y="4045"/>
                </a:lnTo>
                <a:lnTo>
                  <a:pt x="1759" y="4045"/>
                </a:lnTo>
                <a:lnTo>
                  <a:pt x="1772" y="4050"/>
                </a:lnTo>
                <a:lnTo>
                  <a:pt x="1778" y="4064"/>
                </a:lnTo>
                <a:lnTo>
                  <a:pt x="1778" y="4085"/>
                </a:lnTo>
                <a:lnTo>
                  <a:pt x="1778" y="4097"/>
                </a:lnTo>
                <a:lnTo>
                  <a:pt x="1776" y="4110"/>
                </a:lnTo>
                <a:lnTo>
                  <a:pt x="1068" y="4110"/>
                </a:lnTo>
                <a:lnTo>
                  <a:pt x="1066" y="4104"/>
                </a:lnTo>
                <a:lnTo>
                  <a:pt x="1064" y="4098"/>
                </a:lnTo>
                <a:lnTo>
                  <a:pt x="1064" y="4091"/>
                </a:lnTo>
                <a:lnTo>
                  <a:pt x="1066" y="4079"/>
                </a:lnTo>
                <a:lnTo>
                  <a:pt x="1068" y="4066"/>
                </a:lnTo>
                <a:lnTo>
                  <a:pt x="1069" y="4054"/>
                </a:lnTo>
                <a:lnTo>
                  <a:pt x="1073" y="4049"/>
                </a:lnTo>
                <a:lnTo>
                  <a:pt x="1092" y="4049"/>
                </a:lnTo>
                <a:lnTo>
                  <a:pt x="1112" y="4050"/>
                </a:lnTo>
                <a:lnTo>
                  <a:pt x="1131" y="4054"/>
                </a:lnTo>
                <a:lnTo>
                  <a:pt x="1135" y="4056"/>
                </a:lnTo>
                <a:lnTo>
                  <a:pt x="1140" y="4058"/>
                </a:lnTo>
                <a:lnTo>
                  <a:pt x="1144" y="4058"/>
                </a:lnTo>
                <a:lnTo>
                  <a:pt x="1225" y="4058"/>
                </a:lnTo>
                <a:lnTo>
                  <a:pt x="1309" y="4058"/>
                </a:lnTo>
                <a:lnTo>
                  <a:pt x="1309" y="3964"/>
                </a:lnTo>
                <a:lnTo>
                  <a:pt x="1309" y="3872"/>
                </a:lnTo>
                <a:lnTo>
                  <a:pt x="1309" y="3837"/>
                </a:lnTo>
                <a:lnTo>
                  <a:pt x="1308" y="2629"/>
                </a:lnTo>
                <a:lnTo>
                  <a:pt x="1308" y="1389"/>
                </a:lnTo>
                <a:lnTo>
                  <a:pt x="1309" y="544"/>
                </a:lnTo>
                <a:lnTo>
                  <a:pt x="1308" y="528"/>
                </a:lnTo>
                <a:lnTo>
                  <a:pt x="1306" y="517"/>
                </a:lnTo>
                <a:lnTo>
                  <a:pt x="1298" y="509"/>
                </a:lnTo>
                <a:lnTo>
                  <a:pt x="1288" y="505"/>
                </a:lnTo>
                <a:lnTo>
                  <a:pt x="1271" y="505"/>
                </a:lnTo>
                <a:lnTo>
                  <a:pt x="1233" y="505"/>
                </a:lnTo>
                <a:lnTo>
                  <a:pt x="1192" y="505"/>
                </a:lnTo>
                <a:lnTo>
                  <a:pt x="1179" y="503"/>
                </a:lnTo>
                <a:lnTo>
                  <a:pt x="1169" y="500"/>
                </a:lnTo>
                <a:lnTo>
                  <a:pt x="1164" y="488"/>
                </a:lnTo>
                <a:lnTo>
                  <a:pt x="1162" y="475"/>
                </a:lnTo>
                <a:lnTo>
                  <a:pt x="1162" y="409"/>
                </a:lnTo>
                <a:lnTo>
                  <a:pt x="1162" y="338"/>
                </a:lnTo>
                <a:lnTo>
                  <a:pt x="1127" y="338"/>
                </a:lnTo>
                <a:lnTo>
                  <a:pt x="280" y="338"/>
                </a:lnTo>
                <a:lnTo>
                  <a:pt x="265" y="340"/>
                </a:lnTo>
                <a:lnTo>
                  <a:pt x="253" y="346"/>
                </a:lnTo>
                <a:lnTo>
                  <a:pt x="242" y="357"/>
                </a:lnTo>
                <a:lnTo>
                  <a:pt x="228" y="369"/>
                </a:lnTo>
                <a:lnTo>
                  <a:pt x="211" y="378"/>
                </a:lnTo>
                <a:lnTo>
                  <a:pt x="194" y="384"/>
                </a:lnTo>
                <a:lnTo>
                  <a:pt x="165" y="386"/>
                </a:lnTo>
                <a:lnTo>
                  <a:pt x="132" y="384"/>
                </a:lnTo>
                <a:lnTo>
                  <a:pt x="132" y="544"/>
                </a:lnTo>
                <a:lnTo>
                  <a:pt x="232" y="544"/>
                </a:lnTo>
                <a:lnTo>
                  <a:pt x="232" y="822"/>
                </a:lnTo>
                <a:lnTo>
                  <a:pt x="19" y="822"/>
                </a:lnTo>
                <a:lnTo>
                  <a:pt x="19" y="546"/>
                </a:lnTo>
                <a:lnTo>
                  <a:pt x="117" y="546"/>
                </a:lnTo>
                <a:lnTo>
                  <a:pt x="117" y="386"/>
                </a:lnTo>
                <a:lnTo>
                  <a:pt x="96" y="384"/>
                </a:lnTo>
                <a:lnTo>
                  <a:pt x="75" y="384"/>
                </a:lnTo>
                <a:lnTo>
                  <a:pt x="54" y="384"/>
                </a:lnTo>
                <a:lnTo>
                  <a:pt x="35" y="380"/>
                </a:lnTo>
                <a:lnTo>
                  <a:pt x="15" y="369"/>
                </a:lnTo>
                <a:lnTo>
                  <a:pt x="0" y="352"/>
                </a:lnTo>
                <a:lnTo>
                  <a:pt x="0" y="83"/>
                </a:lnTo>
                <a:lnTo>
                  <a:pt x="12" y="69"/>
                </a:lnTo>
                <a:lnTo>
                  <a:pt x="25" y="58"/>
                </a:lnTo>
                <a:lnTo>
                  <a:pt x="40" y="50"/>
                </a:lnTo>
                <a:lnTo>
                  <a:pt x="60" y="48"/>
                </a:lnTo>
                <a:lnTo>
                  <a:pt x="125" y="48"/>
                </a:lnTo>
                <a:lnTo>
                  <a:pt x="192" y="50"/>
                </a:lnTo>
                <a:lnTo>
                  <a:pt x="211" y="54"/>
                </a:lnTo>
                <a:lnTo>
                  <a:pt x="228" y="61"/>
                </a:lnTo>
                <a:lnTo>
                  <a:pt x="240" y="75"/>
                </a:lnTo>
                <a:lnTo>
                  <a:pt x="252" y="88"/>
                </a:lnTo>
                <a:lnTo>
                  <a:pt x="265" y="94"/>
                </a:lnTo>
                <a:lnTo>
                  <a:pt x="280" y="96"/>
                </a:lnTo>
                <a:lnTo>
                  <a:pt x="979" y="96"/>
                </a:lnTo>
                <a:lnTo>
                  <a:pt x="1006" y="92"/>
                </a:lnTo>
                <a:lnTo>
                  <a:pt x="1033" y="88"/>
                </a:lnTo>
                <a:lnTo>
                  <a:pt x="1223" y="40"/>
                </a:lnTo>
                <a:lnTo>
                  <a:pt x="1286" y="21"/>
                </a:lnTo>
                <a:lnTo>
                  <a:pt x="1352" y="0"/>
                </a:lnTo>
                <a:close/>
              </a:path>
            </a:pathLst>
          </a:custGeom>
          <a:solidFill>
            <a:schemeClr val="accent4">
              <a:lumMod val="20000"/>
              <a:lumOff val="80000"/>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TextBox 19"/>
          <p:cNvSpPr txBox="1"/>
          <p:nvPr/>
        </p:nvSpPr>
        <p:spPr>
          <a:xfrm>
            <a:off x="1126005" y="2253894"/>
            <a:ext cx="4538196" cy="769441"/>
          </a:xfrm>
          <a:prstGeom prst="rect">
            <a:avLst/>
          </a:prstGeom>
          <a:noFill/>
        </p:spPr>
        <p:txBody>
          <a:bodyPr wrap="square" rtlCol="0">
            <a:spAutoFit/>
          </a:bodyPr>
          <a:lstStyle/>
          <a:p>
            <a:r>
              <a:rPr lang="en-US" sz="4400" b="1" dirty="0">
                <a:solidFill>
                  <a:schemeClr val="accent1"/>
                </a:solidFill>
                <a:latin typeface="+mj-lt"/>
                <a:ea typeface="Noto Sans" panose="020B0902040504020204" pitchFamily="34"/>
                <a:cs typeface="Noto Sans" panose="020B0902040504020204" pitchFamily="34"/>
              </a:rPr>
              <a:t>Agency Basics</a:t>
            </a:r>
          </a:p>
        </p:txBody>
      </p:sp>
      <p:sp>
        <p:nvSpPr>
          <p:cNvPr id="21" name="TextBox 20"/>
          <p:cNvSpPr txBox="1"/>
          <p:nvPr/>
        </p:nvSpPr>
        <p:spPr>
          <a:xfrm>
            <a:off x="2053019" y="3391494"/>
            <a:ext cx="5566644" cy="3046988"/>
          </a:xfrm>
          <a:prstGeom prst="rect">
            <a:avLst/>
          </a:prstGeom>
          <a:noFill/>
        </p:spPr>
        <p:txBody>
          <a:bodyPr wrap="square" rtlCol="0">
            <a:spAutoFit/>
          </a:bodyPr>
          <a:lstStyle/>
          <a:p>
            <a:pPr marL="380990" indent="-380990">
              <a:buFont typeface="Wingdings" pitchFamily="2" charset="2"/>
              <a:buChar char="v"/>
            </a:pPr>
            <a:r>
              <a:rPr lang="en-US" altLang="ko-KR" sz="2400" dirty="0">
                <a:solidFill>
                  <a:schemeClr val="bg2">
                    <a:lumMod val="10000"/>
                  </a:schemeClr>
                </a:solidFill>
                <a:latin typeface="+mj-lt"/>
              </a:rPr>
              <a:t>Ensure Submission</a:t>
            </a:r>
          </a:p>
          <a:p>
            <a:pPr marL="380990" indent="-380990">
              <a:buFont typeface="Wingdings" pitchFamily="2" charset="2"/>
              <a:buChar char="v"/>
            </a:pPr>
            <a:r>
              <a:rPr lang="en-US" altLang="ko-KR" sz="2400" dirty="0">
                <a:solidFill>
                  <a:schemeClr val="bg2">
                    <a:lumMod val="10000"/>
                  </a:schemeClr>
                </a:solidFill>
                <a:latin typeface="+mj-lt"/>
              </a:rPr>
              <a:t>Conduct on-site interviews (HUD-11)</a:t>
            </a:r>
          </a:p>
          <a:p>
            <a:pPr marL="380990" indent="-380990">
              <a:buFont typeface="Wingdings" pitchFamily="2" charset="2"/>
              <a:buChar char="v"/>
            </a:pPr>
            <a:r>
              <a:rPr lang="en-US" altLang="ko-KR" sz="2400" dirty="0">
                <a:solidFill>
                  <a:schemeClr val="bg2">
                    <a:lumMod val="10000"/>
                  </a:schemeClr>
                </a:solidFill>
                <a:latin typeface="+mj-lt"/>
              </a:rPr>
              <a:t>Check payrolls/related records</a:t>
            </a:r>
          </a:p>
          <a:p>
            <a:pPr marL="380990" indent="-380990">
              <a:buFont typeface="Wingdings" pitchFamily="2" charset="2"/>
              <a:buChar char="v"/>
            </a:pPr>
            <a:r>
              <a:rPr lang="en-US" altLang="ko-KR" sz="2400" dirty="0">
                <a:solidFill>
                  <a:schemeClr val="bg2">
                    <a:lumMod val="10000"/>
                  </a:schemeClr>
                </a:solidFill>
                <a:latin typeface="+mj-lt"/>
              </a:rPr>
              <a:t>Ensure correction of underpayments</a:t>
            </a:r>
          </a:p>
          <a:p>
            <a:pPr marL="380990" indent="-380990">
              <a:buFont typeface="Wingdings" pitchFamily="2" charset="2"/>
              <a:buChar char="v"/>
            </a:pPr>
            <a:r>
              <a:rPr lang="en-US" altLang="ko-KR" sz="2400" dirty="0">
                <a:solidFill>
                  <a:schemeClr val="bg2">
                    <a:lumMod val="10000"/>
                  </a:schemeClr>
                </a:solidFill>
                <a:latin typeface="+mj-lt"/>
              </a:rPr>
              <a:t>Prepare and submit required reports, if necessary</a:t>
            </a:r>
          </a:p>
          <a:p>
            <a:pPr marL="380990" indent="-380990">
              <a:buFont typeface="Wingdings" pitchFamily="2" charset="2"/>
              <a:buChar char="v"/>
            </a:pPr>
            <a:r>
              <a:rPr lang="en-US" altLang="ko-KR" sz="2400" dirty="0">
                <a:solidFill>
                  <a:schemeClr val="bg2">
                    <a:lumMod val="10000"/>
                  </a:schemeClr>
                </a:solidFill>
                <a:latin typeface="+mj-lt"/>
              </a:rPr>
              <a:t>Maintain records for 3 years </a:t>
            </a:r>
          </a:p>
          <a:p>
            <a:endParaRPr lang="ko-KR" altLang="en-US" sz="2400" dirty="0">
              <a:solidFill>
                <a:schemeClr val="bg2">
                  <a:lumMod val="10000"/>
                </a:schemeClr>
              </a:solidFill>
              <a:latin typeface="+mj-lt"/>
            </a:endParaRPr>
          </a:p>
        </p:txBody>
      </p:sp>
      <p:pic>
        <p:nvPicPr>
          <p:cNvPr id="4" name="Picture Placeholder 3"/>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596" r="61778"/>
          <a:stretch/>
        </p:blipFill>
        <p:spPr/>
      </p:pic>
      <p:grpSp>
        <p:nvGrpSpPr>
          <p:cNvPr id="22" name="Group 21"/>
          <p:cNvGrpSpPr/>
          <p:nvPr/>
        </p:nvGrpSpPr>
        <p:grpSpPr>
          <a:xfrm>
            <a:off x="291439" y="108473"/>
            <a:ext cx="11609125" cy="6588352"/>
            <a:chOff x="350790" y="108473"/>
            <a:chExt cx="11609125" cy="6588352"/>
          </a:xfrm>
        </p:grpSpPr>
        <p:sp>
          <p:nvSpPr>
            <p:cNvPr id="23" name="Freeform 22"/>
            <p:cNvSpPr/>
            <p:nvPr/>
          </p:nvSpPr>
          <p:spPr>
            <a:xfrm>
              <a:off x="11059258"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11059258" y="1744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350790"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99051" y="108473"/>
              <a:ext cx="1192955" cy="215444"/>
            </a:xfrm>
            <a:prstGeom prst="rect">
              <a:avLst/>
            </a:prstGeom>
          </p:spPr>
          <p:txBody>
            <a:bodyPr wrap="none">
              <a:spAutoFit/>
            </a:bodyPr>
            <a:lstStyle/>
            <a:p>
              <a:r>
                <a:rPr lang="en-US" sz="800" b="1" dirty="0">
                  <a:solidFill>
                    <a:schemeClr val="bg1"/>
                  </a:solidFill>
                  <a:latin typeface="+mj-lt"/>
                  <a:ea typeface="Noto Sans" panose="020B0902040504020204" pitchFamily="34"/>
                  <a:cs typeface="Noto Sans" panose="020B0902040504020204" pitchFamily="34"/>
                </a:rPr>
                <a:t>CONSTRUCTION SITE </a:t>
              </a:r>
            </a:p>
          </p:txBody>
        </p:sp>
        <p:sp>
          <p:nvSpPr>
            <p:cNvPr id="27" name="Freeform 26"/>
            <p:cNvSpPr/>
            <p:nvPr/>
          </p:nvSpPr>
          <p:spPr>
            <a:xfrm>
              <a:off x="350790" y="174465"/>
              <a:ext cx="87554" cy="83460"/>
            </a:xfrm>
            <a:custGeom>
              <a:avLst/>
              <a:gdLst>
                <a:gd name="connsiteX0" fmla="*/ 27380 w 87554"/>
                <a:gd name="connsiteY0" fmla="*/ 0 h 83460"/>
                <a:gd name="connsiteX1" fmla="*/ 87554 w 87554"/>
                <a:gd name="connsiteY1" fmla="*/ 0 h 83460"/>
                <a:gd name="connsiteX2" fmla="*/ 60175 w 87554"/>
                <a:gd name="connsiteY2" fmla="*/ 83460 h 83460"/>
                <a:gd name="connsiteX3" fmla="*/ 0 w 87554"/>
                <a:gd name="connsiteY3" fmla="*/ 83460 h 83460"/>
              </a:gdLst>
              <a:ahLst/>
              <a:cxnLst>
                <a:cxn ang="0">
                  <a:pos x="connsiteX0" y="connsiteY0"/>
                </a:cxn>
                <a:cxn ang="0">
                  <a:pos x="connsiteX1" y="connsiteY1"/>
                </a:cxn>
                <a:cxn ang="0">
                  <a:pos x="connsiteX2" y="connsiteY2"/>
                </a:cxn>
                <a:cxn ang="0">
                  <a:pos x="connsiteX3" y="connsiteY3"/>
                </a:cxn>
              </a:cxnLst>
              <a:rect l="l" t="t" r="r" b="b"/>
              <a:pathLst>
                <a:path w="87554" h="83460">
                  <a:moveTo>
                    <a:pt x="27380" y="0"/>
                  </a:moveTo>
                  <a:lnTo>
                    <a:pt x="87554" y="0"/>
                  </a:lnTo>
                  <a:lnTo>
                    <a:pt x="60175" y="83460"/>
                  </a:lnTo>
                  <a:lnTo>
                    <a:pt x="0" y="83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0" name="Rectangle 169"/>
          <p:cNvSpPr/>
          <p:nvPr/>
        </p:nvSpPr>
        <p:spPr>
          <a:xfrm rot="2700000" flipH="1">
            <a:off x="7729985" y="2505153"/>
            <a:ext cx="1807391" cy="180739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168"/>
          <p:cNvSpPr/>
          <p:nvPr/>
        </p:nvSpPr>
        <p:spPr>
          <a:xfrm>
            <a:off x="1227571" y="2080337"/>
            <a:ext cx="1089795" cy="100987"/>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00542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D7101F7-C3AE-325E-078C-6929A32E17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929" r="3" b="3"/>
          <a:stretch/>
        </p:blipFill>
        <p:spPr bwMode="auto">
          <a:xfrm>
            <a:off x="1214490" y="790322"/>
            <a:ext cx="6643957" cy="4555971"/>
          </a:xfrm>
          <a:prstGeom prst="rect">
            <a:avLst/>
          </a:prstGeom>
          <a:noFill/>
        </p:spPr>
      </p:pic>
      <p:sp>
        <p:nvSpPr>
          <p:cNvPr id="11" name="TextBox 10">
            <a:extLst>
              <a:ext uri="{FF2B5EF4-FFF2-40B4-BE49-F238E27FC236}">
                <a16:creationId xmlns:a16="http://schemas.microsoft.com/office/drawing/2014/main" id="{E07EA544-DCCE-8806-AFB5-47382AA42190}"/>
              </a:ext>
            </a:extLst>
          </p:cNvPr>
          <p:cNvSpPr txBox="1"/>
          <p:nvPr/>
        </p:nvSpPr>
        <p:spPr>
          <a:xfrm>
            <a:off x="8235781" y="977098"/>
            <a:ext cx="3400745" cy="25874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algn="ctr">
              <a:lnSpc>
                <a:spcPct val="107000"/>
              </a:lnSpc>
              <a:spcBef>
                <a:spcPts val="0"/>
              </a:spcBef>
              <a:spcAft>
                <a:spcPts val="300"/>
              </a:spcAft>
            </a:pPr>
            <a:r>
              <a:rPr lang="en-US"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DBLS Headquarters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u="sng"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hlinkClick r:id="rId4"/>
              </a:rPr>
              <a:t>Amanda Herrmann Vasquez</a:t>
            </a:r>
            <a:endParaRPr lang="en-US"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Director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Jennifer Dupont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Analyst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Patricia Wright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Senior Management Analyst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B16518D-A28C-76C2-CC91-CE7DB138F042}"/>
              </a:ext>
            </a:extLst>
          </p:cNvPr>
          <p:cNvSpPr txBox="1"/>
          <p:nvPr/>
        </p:nvSpPr>
        <p:spPr>
          <a:xfrm>
            <a:off x="8235781" y="3752774"/>
            <a:ext cx="3489789" cy="18958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algn="ctr">
              <a:lnSpc>
                <a:spcPct val="107000"/>
              </a:lnSpc>
              <a:spcBef>
                <a:spcPts val="0"/>
              </a:spcBef>
              <a:spcAft>
                <a:spcPts val="300"/>
              </a:spcAft>
            </a:pPr>
            <a:r>
              <a:rPr lang="en-US" sz="1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DBLS Hub Directors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Eastern Hub: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Debra Bensala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Central Hub: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Jerlinda “Linda” Banks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Western Hub: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Matthew DuFresne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A0D428F6-09D3-71A7-3749-14F6510F5B5F}"/>
              </a:ext>
            </a:extLst>
          </p:cNvPr>
          <p:cNvSpPr txBox="1"/>
          <p:nvPr/>
        </p:nvSpPr>
        <p:spPr>
          <a:xfrm>
            <a:off x="566790" y="201138"/>
            <a:ext cx="6801492" cy="523220"/>
          </a:xfrm>
          <a:prstGeom prst="rect">
            <a:avLst/>
          </a:prstGeom>
          <a:noFill/>
        </p:spPr>
        <p:txBody>
          <a:bodyPr wrap="square" rtlCol="0">
            <a:spAutoFit/>
          </a:bodyPr>
          <a:lstStyle/>
          <a:p>
            <a:r>
              <a:rPr lang="en-US" sz="2800" kern="1200" dirty="0">
                <a:solidFill>
                  <a:schemeClr val="accent1"/>
                </a:solidFill>
                <a:latin typeface="Eras Bold ITC" panose="020B0907030504020204" pitchFamily="34" charset="0"/>
              </a:rPr>
              <a:t>DBLS Organization &amp; Staffing</a:t>
            </a:r>
            <a:endParaRPr lang="en-US" sz="2800" b="1" dirty="0"/>
          </a:p>
        </p:txBody>
      </p:sp>
      <p:pic>
        <p:nvPicPr>
          <p:cNvPr id="31" name="Picture 2" descr="Image result for hud logo">
            <a:extLst>
              <a:ext uri="{FF2B5EF4-FFF2-40B4-BE49-F238E27FC236}">
                <a16:creationId xmlns:a16="http://schemas.microsoft.com/office/drawing/2014/main" id="{AF7DD767-4FF3-89F5-D5FA-FF8CD80F51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0569" y="6147823"/>
            <a:ext cx="671915" cy="67191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9BFCF26D-02EC-20DC-796B-7E6E2E7D60A5}"/>
              </a:ext>
            </a:extLst>
          </p:cNvPr>
          <p:cNvSpPr txBox="1"/>
          <p:nvPr/>
        </p:nvSpPr>
        <p:spPr>
          <a:xfrm>
            <a:off x="1214490" y="5880902"/>
            <a:ext cx="9883603" cy="646331"/>
          </a:xfrm>
          <a:prstGeom prst="rect">
            <a:avLst/>
          </a:prstGeom>
          <a:noFill/>
        </p:spPr>
        <p:txBody>
          <a:bodyPr wrap="square">
            <a:spAutoFit/>
          </a:bodyPr>
          <a:lstStyle/>
          <a:p>
            <a:r>
              <a:rPr lang="en-US" dirty="0">
                <a:hlinkClick r:id="rId11"/>
              </a:rPr>
              <a:t>https://www.hud.gov/program_offices/davis_bacon_and_labor_standards/laborrelstf</a:t>
            </a:r>
            <a:endParaRPr lang="en-US" dirty="0"/>
          </a:p>
          <a:p>
            <a:endParaRPr lang="en-US" dirty="0"/>
          </a:p>
        </p:txBody>
      </p:sp>
      <p:pic>
        <p:nvPicPr>
          <p:cNvPr id="34" name="Picture 33">
            <a:extLst>
              <a:ext uri="{FF2B5EF4-FFF2-40B4-BE49-F238E27FC236}">
                <a16:creationId xmlns:a16="http://schemas.microsoft.com/office/drawing/2014/main" id="{E305F7D3-A3DF-FC13-EE7E-06950C34FD13}"/>
              </a:ext>
            </a:extLst>
          </p:cNvPr>
          <p:cNvPicPr/>
          <p:nvPr/>
        </p:nvPicPr>
        <p:blipFill>
          <a:blip r:embed="rId12" cstate="print">
            <a:extLst>
              <a:ext uri="{28A0092B-C50C-407E-A947-70E740481C1C}">
                <a14:useLocalDpi xmlns:a14="http://schemas.microsoft.com/office/drawing/2010/main" val="0"/>
              </a:ext>
            </a:extLst>
          </a:blip>
          <a:stretch>
            <a:fillRect/>
          </a:stretch>
        </p:blipFill>
        <p:spPr bwMode="auto">
          <a:xfrm>
            <a:off x="135771" y="6119903"/>
            <a:ext cx="862038" cy="680385"/>
          </a:xfrm>
          <a:prstGeom prst="rect">
            <a:avLst/>
          </a:prstGeom>
          <a:noFill/>
        </p:spPr>
      </p:pic>
    </p:spTree>
    <p:extLst>
      <p:ext uri="{BB962C8B-B14F-4D97-AF65-F5344CB8AC3E}">
        <p14:creationId xmlns:p14="http://schemas.microsoft.com/office/powerpoint/2010/main" val="21317970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6"/>
          <p:cNvSpPr>
            <a:spLocks noEditPoints="1"/>
          </p:cNvSpPr>
          <p:nvPr/>
        </p:nvSpPr>
        <p:spPr bwMode="auto">
          <a:xfrm>
            <a:off x="378993" y="850901"/>
            <a:ext cx="9264996" cy="6011863"/>
          </a:xfrm>
          <a:custGeom>
            <a:avLst/>
            <a:gdLst>
              <a:gd name="T0" fmla="*/ 1436 w 6334"/>
              <a:gd name="T1" fmla="*/ 3985 h 4110"/>
              <a:gd name="T2" fmla="*/ 1448 w 6334"/>
              <a:gd name="T3" fmla="*/ 3893 h 4110"/>
              <a:gd name="T4" fmla="*/ 1413 w 6334"/>
              <a:gd name="T5" fmla="*/ 3756 h 4110"/>
              <a:gd name="T6" fmla="*/ 1444 w 6334"/>
              <a:gd name="T7" fmla="*/ 3626 h 4110"/>
              <a:gd name="T8" fmla="*/ 1340 w 6334"/>
              <a:gd name="T9" fmla="*/ 3547 h 4110"/>
              <a:gd name="T10" fmla="*/ 1459 w 6334"/>
              <a:gd name="T11" fmla="*/ 3353 h 4110"/>
              <a:gd name="T12" fmla="*/ 1457 w 6334"/>
              <a:gd name="T13" fmla="*/ 3268 h 4110"/>
              <a:gd name="T14" fmla="*/ 1440 w 6334"/>
              <a:gd name="T15" fmla="*/ 3095 h 4110"/>
              <a:gd name="T16" fmla="*/ 1382 w 6334"/>
              <a:gd name="T17" fmla="*/ 3034 h 4110"/>
              <a:gd name="T18" fmla="*/ 1501 w 6334"/>
              <a:gd name="T19" fmla="*/ 2886 h 4110"/>
              <a:gd name="T20" fmla="*/ 1348 w 6334"/>
              <a:gd name="T21" fmla="*/ 2859 h 4110"/>
              <a:gd name="T22" fmla="*/ 1492 w 6334"/>
              <a:gd name="T23" fmla="*/ 2646 h 4110"/>
              <a:gd name="T24" fmla="*/ 1407 w 6334"/>
              <a:gd name="T25" fmla="*/ 2473 h 4110"/>
              <a:gd name="T26" fmla="*/ 1503 w 6334"/>
              <a:gd name="T27" fmla="*/ 2350 h 4110"/>
              <a:gd name="T28" fmla="*/ 1461 w 6334"/>
              <a:gd name="T29" fmla="*/ 2215 h 4110"/>
              <a:gd name="T30" fmla="*/ 1501 w 6334"/>
              <a:gd name="T31" fmla="*/ 2077 h 4110"/>
              <a:gd name="T32" fmla="*/ 1440 w 6334"/>
              <a:gd name="T33" fmla="*/ 1989 h 4110"/>
              <a:gd name="T34" fmla="*/ 1377 w 6334"/>
              <a:gd name="T35" fmla="*/ 1804 h 4110"/>
              <a:gd name="T36" fmla="*/ 1380 w 6334"/>
              <a:gd name="T37" fmla="*/ 1748 h 4110"/>
              <a:gd name="T38" fmla="*/ 1338 w 6334"/>
              <a:gd name="T39" fmla="*/ 1649 h 4110"/>
              <a:gd name="T40" fmla="*/ 1340 w 6334"/>
              <a:gd name="T41" fmla="*/ 1512 h 4110"/>
              <a:gd name="T42" fmla="*/ 1423 w 6334"/>
              <a:gd name="T43" fmla="*/ 1316 h 4110"/>
              <a:gd name="T44" fmla="*/ 1338 w 6334"/>
              <a:gd name="T45" fmla="*/ 1241 h 4110"/>
              <a:gd name="T46" fmla="*/ 1411 w 6334"/>
              <a:gd name="T47" fmla="*/ 1053 h 4110"/>
              <a:gd name="T48" fmla="*/ 1350 w 6334"/>
              <a:gd name="T49" fmla="*/ 857 h 4110"/>
              <a:gd name="T50" fmla="*/ 1492 w 6334"/>
              <a:gd name="T51" fmla="*/ 738 h 4110"/>
              <a:gd name="T52" fmla="*/ 1440 w 6334"/>
              <a:gd name="T53" fmla="*/ 646 h 4110"/>
              <a:gd name="T54" fmla="*/ 1421 w 6334"/>
              <a:gd name="T55" fmla="*/ 574 h 4110"/>
              <a:gd name="T56" fmla="*/ 5533 w 6334"/>
              <a:gd name="T57" fmla="*/ 355 h 4110"/>
              <a:gd name="T58" fmla="*/ 1323 w 6334"/>
              <a:gd name="T59" fmla="*/ 311 h 4110"/>
              <a:gd name="T60" fmla="*/ 344 w 6334"/>
              <a:gd name="T61" fmla="*/ 275 h 4110"/>
              <a:gd name="T62" fmla="*/ 603 w 6334"/>
              <a:gd name="T63" fmla="*/ 279 h 4110"/>
              <a:gd name="T64" fmla="*/ 820 w 6334"/>
              <a:gd name="T65" fmla="*/ 290 h 4110"/>
              <a:gd name="T66" fmla="*/ 497 w 6334"/>
              <a:gd name="T67" fmla="*/ 280 h 4110"/>
              <a:gd name="T68" fmla="*/ 344 w 6334"/>
              <a:gd name="T69" fmla="*/ 252 h 4110"/>
              <a:gd name="T70" fmla="*/ 956 w 6334"/>
              <a:gd name="T71" fmla="*/ 236 h 4110"/>
              <a:gd name="T72" fmla="*/ 409 w 6334"/>
              <a:gd name="T73" fmla="*/ 223 h 4110"/>
              <a:gd name="T74" fmla="*/ 4696 w 6334"/>
              <a:gd name="T75" fmla="*/ 207 h 4110"/>
              <a:gd name="T76" fmla="*/ 4399 w 6334"/>
              <a:gd name="T77" fmla="*/ 207 h 4110"/>
              <a:gd name="T78" fmla="*/ 6169 w 6334"/>
              <a:gd name="T79" fmla="*/ 273 h 4110"/>
              <a:gd name="T80" fmla="*/ 5240 w 6334"/>
              <a:gd name="T81" fmla="*/ 275 h 4110"/>
              <a:gd name="T82" fmla="*/ 4986 w 6334"/>
              <a:gd name="T83" fmla="*/ 302 h 4110"/>
              <a:gd name="T84" fmla="*/ 5163 w 6334"/>
              <a:gd name="T85" fmla="*/ 196 h 4110"/>
              <a:gd name="T86" fmla="*/ 5889 w 6334"/>
              <a:gd name="T87" fmla="*/ 269 h 4110"/>
              <a:gd name="T88" fmla="*/ 4474 w 6334"/>
              <a:gd name="T89" fmla="*/ 267 h 4110"/>
              <a:gd name="T90" fmla="*/ 3827 w 6334"/>
              <a:gd name="T91" fmla="*/ 192 h 4110"/>
              <a:gd name="T92" fmla="*/ 3667 w 6334"/>
              <a:gd name="T93" fmla="*/ 179 h 4110"/>
              <a:gd name="T94" fmla="*/ 806 w 6334"/>
              <a:gd name="T95" fmla="*/ 206 h 4110"/>
              <a:gd name="T96" fmla="*/ 1131 w 6334"/>
              <a:gd name="T97" fmla="*/ 133 h 4110"/>
              <a:gd name="T98" fmla="*/ 3306 w 6334"/>
              <a:gd name="T99" fmla="*/ 302 h 4110"/>
              <a:gd name="T100" fmla="*/ 824 w 6334"/>
              <a:gd name="T101" fmla="*/ 165 h 4110"/>
              <a:gd name="T102" fmla="*/ 1576 w 6334"/>
              <a:gd name="T103" fmla="*/ 231 h 4110"/>
              <a:gd name="T104" fmla="*/ 1981 w 6334"/>
              <a:gd name="T105" fmla="*/ 207 h 4110"/>
              <a:gd name="T106" fmla="*/ 1807 w 6334"/>
              <a:gd name="T107" fmla="*/ 106 h 4110"/>
              <a:gd name="T108" fmla="*/ 1576 w 6334"/>
              <a:gd name="T109" fmla="*/ 163 h 4110"/>
              <a:gd name="T110" fmla="*/ 1528 w 6334"/>
              <a:gd name="T111" fmla="*/ 100 h 4110"/>
              <a:gd name="T112" fmla="*/ 1490 w 6334"/>
              <a:gd name="T113" fmla="*/ 0 h 4110"/>
              <a:gd name="T114" fmla="*/ 6315 w 6334"/>
              <a:gd name="T115" fmla="*/ 359 h 4110"/>
              <a:gd name="T116" fmla="*/ 1551 w 6334"/>
              <a:gd name="T117" fmla="*/ 505 h 4110"/>
              <a:gd name="T118" fmla="*/ 1140 w 6334"/>
              <a:gd name="T119" fmla="*/ 4058 h 4110"/>
              <a:gd name="T120" fmla="*/ 242 w 6334"/>
              <a:gd name="T121" fmla="*/ 357 h 4110"/>
              <a:gd name="T122" fmla="*/ 228 w 6334"/>
              <a:gd name="T123" fmla="*/ 61 h 4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4" h="4110">
                <a:moveTo>
                  <a:pt x="1133" y="4081"/>
                </a:moveTo>
                <a:lnTo>
                  <a:pt x="1133" y="4089"/>
                </a:lnTo>
                <a:lnTo>
                  <a:pt x="1390" y="4089"/>
                </a:lnTo>
                <a:lnTo>
                  <a:pt x="1390" y="4081"/>
                </a:lnTo>
                <a:lnTo>
                  <a:pt x="1133" y="4081"/>
                </a:lnTo>
                <a:close/>
                <a:moveTo>
                  <a:pt x="1599" y="4077"/>
                </a:moveTo>
                <a:lnTo>
                  <a:pt x="1561" y="4077"/>
                </a:lnTo>
                <a:lnTo>
                  <a:pt x="1526" y="4079"/>
                </a:lnTo>
                <a:lnTo>
                  <a:pt x="1494" y="4083"/>
                </a:lnTo>
                <a:lnTo>
                  <a:pt x="1471" y="4087"/>
                </a:lnTo>
                <a:lnTo>
                  <a:pt x="1457" y="4091"/>
                </a:lnTo>
                <a:lnTo>
                  <a:pt x="1709" y="4091"/>
                </a:lnTo>
                <a:lnTo>
                  <a:pt x="1693" y="4085"/>
                </a:lnTo>
                <a:lnTo>
                  <a:pt x="1667" y="4081"/>
                </a:lnTo>
                <a:lnTo>
                  <a:pt x="1636" y="4079"/>
                </a:lnTo>
                <a:lnTo>
                  <a:pt x="1599" y="4077"/>
                </a:lnTo>
                <a:close/>
                <a:moveTo>
                  <a:pt x="1417" y="3977"/>
                </a:moveTo>
                <a:lnTo>
                  <a:pt x="1400" y="3985"/>
                </a:lnTo>
                <a:lnTo>
                  <a:pt x="1380" y="3995"/>
                </a:lnTo>
                <a:lnTo>
                  <a:pt x="1380" y="4008"/>
                </a:lnTo>
                <a:lnTo>
                  <a:pt x="1382" y="4022"/>
                </a:lnTo>
                <a:lnTo>
                  <a:pt x="1461" y="4022"/>
                </a:lnTo>
                <a:lnTo>
                  <a:pt x="1461" y="4014"/>
                </a:lnTo>
                <a:lnTo>
                  <a:pt x="1461" y="4006"/>
                </a:lnTo>
                <a:lnTo>
                  <a:pt x="1459" y="3999"/>
                </a:lnTo>
                <a:lnTo>
                  <a:pt x="1459" y="3995"/>
                </a:lnTo>
                <a:lnTo>
                  <a:pt x="1436" y="3985"/>
                </a:lnTo>
                <a:lnTo>
                  <a:pt x="1417" y="3977"/>
                </a:lnTo>
                <a:close/>
                <a:moveTo>
                  <a:pt x="1459" y="3904"/>
                </a:moveTo>
                <a:lnTo>
                  <a:pt x="1423" y="3927"/>
                </a:lnTo>
                <a:lnTo>
                  <a:pt x="1388" y="3949"/>
                </a:lnTo>
                <a:lnTo>
                  <a:pt x="1386" y="3951"/>
                </a:lnTo>
                <a:lnTo>
                  <a:pt x="1382" y="3956"/>
                </a:lnTo>
                <a:lnTo>
                  <a:pt x="1382" y="3960"/>
                </a:lnTo>
                <a:lnTo>
                  <a:pt x="1380" y="3964"/>
                </a:lnTo>
                <a:lnTo>
                  <a:pt x="1382" y="3968"/>
                </a:lnTo>
                <a:lnTo>
                  <a:pt x="1386" y="3970"/>
                </a:lnTo>
                <a:lnTo>
                  <a:pt x="1390" y="3972"/>
                </a:lnTo>
                <a:lnTo>
                  <a:pt x="1394" y="3974"/>
                </a:lnTo>
                <a:lnTo>
                  <a:pt x="1405" y="3975"/>
                </a:lnTo>
                <a:lnTo>
                  <a:pt x="1417" y="3977"/>
                </a:lnTo>
                <a:lnTo>
                  <a:pt x="1417" y="3977"/>
                </a:lnTo>
                <a:lnTo>
                  <a:pt x="1459" y="3970"/>
                </a:lnTo>
                <a:lnTo>
                  <a:pt x="1459" y="3904"/>
                </a:lnTo>
                <a:close/>
                <a:moveTo>
                  <a:pt x="1494" y="3879"/>
                </a:moveTo>
                <a:lnTo>
                  <a:pt x="1494" y="3972"/>
                </a:lnTo>
                <a:lnTo>
                  <a:pt x="1503" y="3972"/>
                </a:lnTo>
                <a:lnTo>
                  <a:pt x="1503" y="3879"/>
                </a:lnTo>
                <a:lnTo>
                  <a:pt x="1494" y="3879"/>
                </a:lnTo>
                <a:close/>
                <a:moveTo>
                  <a:pt x="1380" y="3853"/>
                </a:moveTo>
                <a:lnTo>
                  <a:pt x="1380" y="3931"/>
                </a:lnTo>
                <a:lnTo>
                  <a:pt x="1409" y="3922"/>
                </a:lnTo>
                <a:lnTo>
                  <a:pt x="1432" y="3908"/>
                </a:lnTo>
                <a:lnTo>
                  <a:pt x="1448" y="3893"/>
                </a:lnTo>
                <a:lnTo>
                  <a:pt x="1457" y="3874"/>
                </a:lnTo>
                <a:lnTo>
                  <a:pt x="1457" y="3853"/>
                </a:lnTo>
                <a:lnTo>
                  <a:pt x="1380" y="3853"/>
                </a:lnTo>
                <a:close/>
                <a:moveTo>
                  <a:pt x="1340" y="3851"/>
                </a:moveTo>
                <a:lnTo>
                  <a:pt x="1340" y="3962"/>
                </a:lnTo>
                <a:lnTo>
                  <a:pt x="1352" y="3935"/>
                </a:lnTo>
                <a:lnTo>
                  <a:pt x="1356" y="3908"/>
                </a:lnTo>
                <a:lnTo>
                  <a:pt x="1354" y="3881"/>
                </a:lnTo>
                <a:lnTo>
                  <a:pt x="1354" y="3853"/>
                </a:lnTo>
                <a:lnTo>
                  <a:pt x="1340" y="3851"/>
                </a:lnTo>
                <a:close/>
                <a:moveTo>
                  <a:pt x="1382" y="3756"/>
                </a:moveTo>
                <a:lnTo>
                  <a:pt x="1382" y="3835"/>
                </a:lnTo>
                <a:lnTo>
                  <a:pt x="1459" y="3835"/>
                </a:lnTo>
                <a:lnTo>
                  <a:pt x="1455" y="3808"/>
                </a:lnTo>
                <a:lnTo>
                  <a:pt x="1442" y="3787"/>
                </a:lnTo>
                <a:lnTo>
                  <a:pt x="1417" y="3770"/>
                </a:lnTo>
                <a:lnTo>
                  <a:pt x="1382" y="3756"/>
                </a:lnTo>
                <a:close/>
                <a:moveTo>
                  <a:pt x="1340" y="3726"/>
                </a:moveTo>
                <a:lnTo>
                  <a:pt x="1340" y="3835"/>
                </a:lnTo>
                <a:lnTo>
                  <a:pt x="1350" y="3808"/>
                </a:lnTo>
                <a:lnTo>
                  <a:pt x="1354" y="3781"/>
                </a:lnTo>
                <a:lnTo>
                  <a:pt x="1354" y="3758"/>
                </a:lnTo>
                <a:lnTo>
                  <a:pt x="1348" y="3737"/>
                </a:lnTo>
                <a:lnTo>
                  <a:pt x="1340" y="3726"/>
                </a:lnTo>
                <a:close/>
                <a:moveTo>
                  <a:pt x="1375" y="3716"/>
                </a:moveTo>
                <a:lnTo>
                  <a:pt x="1394" y="3739"/>
                </a:lnTo>
                <a:lnTo>
                  <a:pt x="1413" y="3756"/>
                </a:lnTo>
                <a:lnTo>
                  <a:pt x="1436" y="3770"/>
                </a:lnTo>
                <a:lnTo>
                  <a:pt x="1459" y="3783"/>
                </a:lnTo>
                <a:lnTo>
                  <a:pt x="1459" y="3749"/>
                </a:lnTo>
                <a:lnTo>
                  <a:pt x="1459" y="3716"/>
                </a:lnTo>
                <a:lnTo>
                  <a:pt x="1375" y="3716"/>
                </a:lnTo>
                <a:close/>
                <a:moveTo>
                  <a:pt x="1500" y="3716"/>
                </a:moveTo>
                <a:lnTo>
                  <a:pt x="1494" y="3716"/>
                </a:lnTo>
                <a:lnTo>
                  <a:pt x="1494" y="3810"/>
                </a:lnTo>
                <a:lnTo>
                  <a:pt x="1500" y="3810"/>
                </a:lnTo>
                <a:lnTo>
                  <a:pt x="1500" y="3716"/>
                </a:lnTo>
                <a:close/>
                <a:moveTo>
                  <a:pt x="1459" y="3630"/>
                </a:moveTo>
                <a:lnTo>
                  <a:pt x="1442" y="3641"/>
                </a:lnTo>
                <a:lnTo>
                  <a:pt x="1423" y="3653"/>
                </a:lnTo>
                <a:lnTo>
                  <a:pt x="1405" y="3664"/>
                </a:lnTo>
                <a:lnTo>
                  <a:pt x="1390" y="3680"/>
                </a:lnTo>
                <a:lnTo>
                  <a:pt x="1377" y="3699"/>
                </a:lnTo>
                <a:lnTo>
                  <a:pt x="1459" y="3699"/>
                </a:lnTo>
                <a:lnTo>
                  <a:pt x="1459" y="3630"/>
                </a:lnTo>
                <a:close/>
                <a:moveTo>
                  <a:pt x="1494" y="3605"/>
                </a:moveTo>
                <a:lnTo>
                  <a:pt x="1494" y="3697"/>
                </a:lnTo>
                <a:lnTo>
                  <a:pt x="1503" y="3699"/>
                </a:lnTo>
                <a:lnTo>
                  <a:pt x="1503" y="3607"/>
                </a:lnTo>
                <a:lnTo>
                  <a:pt x="1494" y="3605"/>
                </a:lnTo>
                <a:close/>
                <a:moveTo>
                  <a:pt x="1380" y="3582"/>
                </a:moveTo>
                <a:lnTo>
                  <a:pt x="1380" y="3658"/>
                </a:lnTo>
                <a:lnTo>
                  <a:pt x="1419" y="3643"/>
                </a:lnTo>
                <a:lnTo>
                  <a:pt x="1444" y="3626"/>
                </a:lnTo>
                <a:lnTo>
                  <a:pt x="1455" y="3605"/>
                </a:lnTo>
                <a:lnTo>
                  <a:pt x="1457" y="3582"/>
                </a:lnTo>
                <a:lnTo>
                  <a:pt x="1380" y="3582"/>
                </a:lnTo>
                <a:close/>
                <a:moveTo>
                  <a:pt x="1338" y="3578"/>
                </a:moveTo>
                <a:lnTo>
                  <a:pt x="1338" y="3697"/>
                </a:lnTo>
                <a:lnTo>
                  <a:pt x="1348" y="3680"/>
                </a:lnTo>
                <a:lnTo>
                  <a:pt x="1352" y="3657"/>
                </a:lnTo>
                <a:lnTo>
                  <a:pt x="1354" y="3633"/>
                </a:lnTo>
                <a:lnTo>
                  <a:pt x="1352" y="3610"/>
                </a:lnTo>
                <a:lnTo>
                  <a:pt x="1348" y="3591"/>
                </a:lnTo>
                <a:lnTo>
                  <a:pt x="1338" y="3578"/>
                </a:lnTo>
                <a:close/>
                <a:moveTo>
                  <a:pt x="1382" y="3482"/>
                </a:moveTo>
                <a:lnTo>
                  <a:pt x="1382" y="3562"/>
                </a:lnTo>
                <a:lnTo>
                  <a:pt x="1461" y="3562"/>
                </a:lnTo>
                <a:lnTo>
                  <a:pt x="1461" y="3543"/>
                </a:lnTo>
                <a:lnTo>
                  <a:pt x="1455" y="3530"/>
                </a:lnTo>
                <a:lnTo>
                  <a:pt x="1446" y="3518"/>
                </a:lnTo>
                <a:lnTo>
                  <a:pt x="1434" y="3510"/>
                </a:lnTo>
                <a:lnTo>
                  <a:pt x="1421" y="3503"/>
                </a:lnTo>
                <a:lnTo>
                  <a:pt x="1407" y="3497"/>
                </a:lnTo>
                <a:lnTo>
                  <a:pt x="1394" y="3491"/>
                </a:lnTo>
                <a:lnTo>
                  <a:pt x="1382" y="3482"/>
                </a:lnTo>
                <a:close/>
                <a:moveTo>
                  <a:pt x="1340" y="3453"/>
                </a:moveTo>
                <a:lnTo>
                  <a:pt x="1336" y="3486"/>
                </a:lnTo>
                <a:lnTo>
                  <a:pt x="1334" y="3512"/>
                </a:lnTo>
                <a:lnTo>
                  <a:pt x="1336" y="3532"/>
                </a:lnTo>
                <a:lnTo>
                  <a:pt x="1340" y="3547"/>
                </a:lnTo>
                <a:lnTo>
                  <a:pt x="1346" y="3557"/>
                </a:lnTo>
                <a:lnTo>
                  <a:pt x="1356" y="3566"/>
                </a:lnTo>
                <a:lnTo>
                  <a:pt x="1354" y="3541"/>
                </a:lnTo>
                <a:lnTo>
                  <a:pt x="1354" y="3518"/>
                </a:lnTo>
                <a:lnTo>
                  <a:pt x="1356" y="3495"/>
                </a:lnTo>
                <a:lnTo>
                  <a:pt x="1352" y="3474"/>
                </a:lnTo>
                <a:lnTo>
                  <a:pt x="1340" y="3453"/>
                </a:lnTo>
                <a:close/>
                <a:moveTo>
                  <a:pt x="1382" y="3443"/>
                </a:moveTo>
                <a:lnTo>
                  <a:pt x="1377" y="3455"/>
                </a:lnTo>
                <a:lnTo>
                  <a:pt x="1417" y="3484"/>
                </a:lnTo>
                <a:lnTo>
                  <a:pt x="1459" y="3512"/>
                </a:lnTo>
                <a:lnTo>
                  <a:pt x="1459" y="3443"/>
                </a:lnTo>
                <a:lnTo>
                  <a:pt x="1382" y="3443"/>
                </a:lnTo>
                <a:close/>
                <a:moveTo>
                  <a:pt x="1490" y="3443"/>
                </a:moveTo>
                <a:lnTo>
                  <a:pt x="1488" y="3466"/>
                </a:lnTo>
                <a:lnTo>
                  <a:pt x="1488" y="3489"/>
                </a:lnTo>
                <a:lnTo>
                  <a:pt x="1492" y="3512"/>
                </a:lnTo>
                <a:lnTo>
                  <a:pt x="1503" y="3535"/>
                </a:lnTo>
                <a:lnTo>
                  <a:pt x="1503" y="3443"/>
                </a:lnTo>
                <a:lnTo>
                  <a:pt x="1490" y="3443"/>
                </a:lnTo>
                <a:close/>
                <a:moveTo>
                  <a:pt x="1459" y="3353"/>
                </a:moveTo>
                <a:lnTo>
                  <a:pt x="1430" y="3376"/>
                </a:lnTo>
                <a:lnTo>
                  <a:pt x="1404" y="3395"/>
                </a:lnTo>
                <a:lnTo>
                  <a:pt x="1377" y="3414"/>
                </a:lnTo>
                <a:lnTo>
                  <a:pt x="1382" y="3424"/>
                </a:lnTo>
                <a:lnTo>
                  <a:pt x="1459" y="3424"/>
                </a:lnTo>
                <a:lnTo>
                  <a:pt x="1459" y="3353"/>
                </a:lnTo>
                <a:close/>
                <a:moveTo>
                  <a:pt x="1494" y="3334"/>
                </a:moveTo>
                <a:lnTo>
                  <a:pt x="1494" y="3424"/>
                </a:lnTo>
                <a:lnTo>
                  <a:pt x="1501" y="3426"/>
                </a:lnTo>
                <a:lnTo>
                  <a:pt x="1501" y="3334"/>
                </a:lnTo>
                <a:lnTo>
                  <a:pt x="1494" y="3334"/>
                </a:lnTo>
                <a:close/>
                <a:moveTo>
                  <a:pt x="1380" y="3307"/>
                </a:moveTo>
                <a:lnTo>
                  <a:pt x="1380" y="3389"/>
                </a:lnTo>
                <a:lnTo>
                  <a:pt x="1411" y="3374"/>
                </a:lnTo>
                <a:lnTo>
                  <a:pt x="1432" y="3363"/>
                </a:lnTo>
                <a:lnTo>
                  <a:pt x="1446" y="3353"/>
                </a:lnTo>
                <a:lnTo>
                  <a:pt x="1455" y="3343"/>
                </a:lnTo>
                <a:lnTo>
                  <a:pt x="1459" y="3332"/>
                </a:lnTo>
                <a:lnTo>
                  <a:pt x="1459" y="3320"/>
                </a:lnTo>
                <a:lnTo>
                  <a:pt x="1457" y="3307"/>
                </a:lnTo>
                <a:lnTo>
                  <a:pt x="1380" y="3307"/>
                </a:lnTo>
                <a:close/>
                <a:moveTo>
                  <a:pt x="1338" y="3303"/>
                </a:moveTo>
                <a:lnTo>
                  <a:pt x="1338" y="3422"/>
                </a:lnTo>
                <a:lnTo>
                  <a:pt x="1348" y="3405"/>
                </a:lnTo>
                <a:lnTo>
                  <a:pt x="1354" y="3384"/>
                </a:lnTo>
                <a:lnTo>
                  <a:pt x="1354" y="3361"/>
                </a:lnTo>
                <a:lnTo>
                  <a:pt x="1354" y="3338"/>
                </a:lnTo>
                <a:lnTo>
                  <a:pt x="1348" y="3316"/>
                </a:lnTo>
                <a:lnTo>
                  <a:pt x="1338" y="3303"/>
                </a:lnTo>
                <a:close/>
                <a:moveTo>
                  <a:pt x="1382" y="3211"/>
                </a:moveTo>
                <a:lnTo>
                  <a:pt x="1382" y="3290"/>
                </a:lnTo>
                <a:lnTo>
                  <a:pt x="1459" y="3290"/>
                </a:lnTo>
                <a:lnTo>
                  <a:pt x="1457" y="3268"/>
                </a:lnTo>
                <a:lnTo>
                  <a:pt x="1448" y="3249"/>
                </a:lnTo>
                <a:lnTo>
                  <a:pt x="1432" y="3234"/>
                </a:lnTo>
                <a:lnTo>
                  <a:pt x="1411" y="3220"/>
                </a:lnTo>
                <a:lnTo>
                  <a:pt x="1382" y="3211"/>
                </a:lnTo>
                <a:close/>
                <a:moveTo>
                  <a:pt x="1340" y="3180"/>
                </a:moveTo>
                <a:lnTo>
                  <a:pt x="1340" y="3299"/>
                </a:lnTo>
                <a:lnTo>
                  <a:pt x="1350" y="3276"/>
                </a:lnTo>
                <a:lnTo>
                  <a:pt x="1354" y="3253"/>
                </a:lnTo>
                <a:lnTo>
                  <a:pt x="1356" y="3228"/>
                </a:lnTo>
                <a:lnTo>
                  <a:pt x="1354" y="3207"/>
                </a:lnTo>
                <a:lnTo>
                  <a:pt x="1348" y="3190"/>
                </a:lnTo>
                <a:lnTo>
                  <a:pt x="1340" y="3180"/>
                </a:lnTo>
                <a:close/>
                <a:moveTo>
                  <a:pt x="1494" y="3170"/>
                </a:moveTo>
                <a:lnTo>
                  <a:pt x="1494" y="3265"/>
                </a:lnTo>
                <a:lnTo>
                  <a:pt x="1501" y="3265"/>
                </a:lnTo>
                <a:lnTo>
                  <a:pt x="1507" y="3228"/>
                </a:lnTo>
                <a:lnTo>
                  <a:pt x="1507" y="3201"/>
                </a:lnTo>
                <a:lnTo>
                  <a:pt x="1501" y="3182"/>
                </a:lnTo>
                <a:lnTo>
                  <a:pt x="1494" y="3170"/>
                </a:lnTo>
                <a:close/>
                <a:moveTo>
                  <a:pt x="1382" y="3170"/>
                </a:moveTo>
                <a:lnTo>
                  <a:pt x="1377" y="3182"/>
                </a:lnTo>
                <a:lnTo>
                  <a:pt x="1417" y="3209"/>
                </a:lnTo>
                <a:lnTo>
                  <a:pt x="1459" y="3240"/>
                </a:lnTo>
                <a:lnTo>
                  <a:pt x="1459" y="3170"/>
                </a:lnTo>
                <a:lnTo>
                  <a:pt x="1382" y="3170"/>
                </a:lnTo>
                <a:close/>
                <a:moveTo>
                  <a:pt x="1459" y="3084"/>
                </a:moveTo>
                <a:lnTo>
                  <a:pt x="1440" y="3095"/>
                </a:lnTo>
                <a:lnTo>
                  <a:pt x="1423" y="3107"/>
                </a:lnTo>
                <a:lnTo>
                  <a:pt x="1405" y="3119"/>
                </a:lnTo>
                <a:lnTo>
                  <a:pt x="1388" y="3132"/>
                </a:lnTo>
                <a:lnTo>
                  <a:pt x="1377" y="3151"/>
                </a:lnTo>
                <a:lnTo>
                  <a:pt x="1459" y="3151"/>
                </a:lnTo>
                <a:lnTo>
                  <a:pt x="1459" y="3084"/>
                </a:lnTo>
                <a:close/>
                <a:moveTo>
                  <a:pt x="1494" y="3059"/>
                </a:moveTo>
                <a:lnTo>
                  <a:pt x="1494" y="3151"/>
                </a:lnTo>
                <a:lnTo>
                  <a:pt x="1501" y="3151"/>
                </a:lnTo>
                <a:lnTo>
                  <a:pt x="1501" y="3059"/>
                </a:lnTo>
                <a:lnTo>
                  <a:pt x="1494" y="3059"/>
                </a:lnTo>
                <a:close/>
                <a:moveTo>
                  <a:pt x="1340" y="3036"/>
                </a:moveTo>
                <a:lnTo>
                  <a:pt x="1340" y="3143"/>
                </a:lnTo>
                <a:lnTo>
                  <a:pt x="1348" y="3143"/>
                </a:lnTo>
                <a:lnTo>
                  <a:pt x="1348" y="3036"/>
                </a:lnTo>
                <a:lnTo>
                  <a:pt x="1340" y="3036"/>
                </a:lnTo>
                <a:close/>
                <a:moveTo>
                  <a:pt x="1382" y="3034"/>
                </a:moveTo>
                <a:lnTo>
                  <a:pt x="1382" y="3076"/>
                </a:lnTo>
                <a:lnTo>
                  <a:pt x="1382" y="3122"/>
                </a:lnTo>
                <a:lnTo>
                  <a:pt x="1396" y="3109"/>
                </a:lnTo>
                <a:lnTo>
                  <a:pt x="1411" y="3099"/>
                </a:lnTo>
                <a:lnTo>
                  <a:pt x="1427" y="3092"/>
                </a:lnTo>
                <a:lnTo>
                  <a:pt x="1442" y="3082"/>
                </a:lnTo>
                <a:lnTo>
                  <a:pt x="1452" y="3070"/>
                </a:lnTo>
                <a:lnTo>
                  <a:pt x="1459" y="3055"/>
                </a:lnTo>
                <a:lnTo>
                  <a:pt x="1461" y="3034"/>
                </a:lnTo>
                <a:lnTo>
                  <a:pt x="1382" y="3034"/>
                </a:lnTo>
                <a:close/>
                <a:moveTo>
                  <a:pt x="1382" y="2938"/>
                </a:moveTo>
                <a:lnTo>
                  <a:pt x="1382" y="3015"/>
                </a:lnTo>
                <a:lnTo>
                  <a:pt x="1459" y="3015"/>
                </a:lnTo>
                <a:lnTo>
                  <a:pt x="1455" y="2990"/>
                </a:lnTo>
                <a:lnTo>
                  <a:pt x="1440" y="2967"/>
                </a:lnTo>
                <a:lnTo>
                  <a:pt x="1415" y="2949"/>
                </a:lnTo>
                <a:lnTo>
                  <a:pt x="1382" y="2938"/>
                </a:lnTo>
                <a:close/>
                <a:moveTo>
                  <a:pt x="1340" y="2907"/>
                </a:moveTo>
                <a:lnTo>
                  <a:pt x="1340" y="3015"/>
                </a:lnTo>
                <a:lnTo>
                  <a:pt x="1354" y="3015"/>
                </a:lnTo>
                <a:lnTo>
                  <a:pt x="1354" y="2988"/>
                </a:lnTo>
                <a:lnTo>
                  <a:pt x="1354" y="2959"/>
                </a:lnTo>
                <a:lnTo>
                  <a:pt x="1352" y="2932"/>
                </a:lnTo>
                <a:lnTo>
                  <a:pt x="1340" y="2907"/>
                </a:lnTo>
                <a:close/>
                <a:moveTo>
                  <a:pt x="1382" y="2898"/>
                </a:moveTo>
                <a:lnTo>
                  <a:pt x="1377" y="2907"/>
                </a:lnTo>
                <a:lnTo>
                  <a:pt x="1417" y="2936"/>
                </a:lnTo>
                <a:lnTo>
                  <a:pt x="1459" y="2967"/>
                </a:lnTo>
                <a:lnTo>
                  <a:pt x="1459" y="2898"/>
                </a:lnTo>
                <a:lnTo>
                  <a:pt x="1382" y="2898"/>
                </a:lnTo>
                <a:close/>
                <a:moveTo>
                  <a:pt x="1501" y="2886"/>
                </a:moveTo>
                <a:lnTo>
                  <a:pt x="1492" y="2911"/>
                </a:lnTo>
                <a:lnTo>
                  <a:pt x="1488" y="2936"/>
                </a:lnTo>
                <a:lnTo>
                  <a:pt x="1488" y="2957"/>
                </a:lnTo>
                <a:lnTo>
                  <a:pt x="1494" y="2976"/>
                </a:lnTo>
                <a:lnTo>
                  <a:pt x="1501" y="2988"/>
                </a:lnTo>
                <a:lnTo>
                  <a:pt x="1501" y="2886"/>
                </a:lnTo>
                <a:close/>
                <a:moveTo>
                  <a:pt x="1461" y="2807"/>
                </a:moveTo>
                <a:lnTo>
                  <a:pt x="1430" y="2828"/>
                </a:lnTo>
                <a:lnTo>
                  <a:pt x="1404" y="2849"/>
                </a:lnTo>
                <a:lnTo>
                  <a:pt x="1377" y="2869"/>
                </a:lnTo>
                <a:lnTo>
                  <a:pt x="1382" y="2876"/>
                </a:lnTo>
                <a:lnTo>
                  <a:pt x="1461" y="2876"/>
                </a:lnTo>
                <a:lnTo>
                  <a:pt x="1461" y="2844"/>
                </a:lnTo>
                <a:lnTo>
                  <a:pt x="1461" y="2807"/>
                </a:lnTo>
                <a:close/>
                <a:moveTo>
                  <a:pt x="1494" y="2786"/>
                </a:moveTo>
                <a:lnTo>
                  <a:pt x="1494" y="2876"/>
                </a:lnTo>
                <a:lnTo>
                  <a:pt x="1501" y="2878"/>
                </a:lnTo>
                <a:lnTo>
                  <a:pt x="1501" y="2788"/>
                </a:lnTo>
                <a:lnTo>
                  <a:pt x="1494" y="2786"/>
                </a:lnTo>
                <a:close/>
                <a:moveTo>
                  <a:pt x="1382" y="2761"/>
                </a:moveTo>
                <a:lnTo>
                  <a:pt x="1382" y="2844"/>
                </a:lnTo>
                <a:lnTo>
                  <a:pt x="1413" y="2825"/>
                </a:lnTo>
                <a:lnTo>
                  <a:pt x="1434" y="2811"/>
                </a:lnTo>
                <a:lnTo>
                  <a:pt x="1450" y="2801"/>
                </a:lnTo>
                <a:lnTo>
                  <a:pt x="1457" y="2794"/>
                </a:lnTo>
                <a:lnTo>
                  <a:pt x="1463" y="2788"/>
                </a:lnTo>
                <a:lnTo>
                  <a:pt x="1463" y="2780"/>
                </a:lnTo>
                <a:lnTo>
                  <a:pt x="1461" y="2773"/>
                </a:lnTo>
                <a:lnTo>
                  <a:pt x="1457" y="2761"/>
                </a:lnTo>
                <a:lnTo>
                  <a:pt x="1382" y="2761"/>
                </a:lnTo>
                <a:close/>
                <a:moveTo>
                  <a:pt x="1338" y="2757"/>
                </a:moveTo>
                <a:lnTo>
                  <a:pt x="1338" y="2876"/>
                </a:lnTo>
                <a:lnTo>
                  <a:pt x="1348" y="2859"/>
                </a:lnTo>
                <a:lnTo>
                  <a:pt x="1352" y="2836"/>
                </a:lnTo>
                <a:lnTo>
                  <a:pt x="1354" y="2813"/>
                </a:lnTo>
                <a:lnTo>
                  <a:pt x="1352" y="2790"/>
                </a:lnTo>
                <a:lnTo>
                  <a:pt x="1348" y="2771"/>
                </a:lnTo>
                <a:lnTo>
                  <a:pt x="1338" y="2757"/>
                </a:lnTo>
                <a:close/>
                <a:moveTo>
                  <a:pt x="1382" y="2665"/>
                </a:moveTo>
                <a:lnTo>
                  <a:pt x="1382" y="2744"/>
                </a:lnTo>
                <a:lnTo>
                  <a:pt x="1459" y="2744"/>
                </a:lnTo>
                <a:lnTo>
                  <a:pt x="1457" y="2723"/>
                </a:lnTo>
                <a:lnTo>
                  <a:pt x="1448" y="2703"/>
                </a:lnTo>
                <a:lnTo>
                  <a:pt x="1430" y="2686"/>
                </a:lnTo>
                <a:lnTo>
                  <a:pt x="1409" y="2673"/>
                </a:lnTo>
                <a:lnTo>
                  <a:pt x="1382" y="2665"/>
                </a:lnTo>
                <a:close/>
                <a:moveTo>
                  <a:pt x="1348" y="2632"/>
                </a:moveTo>
                <a:lnTo>
                  <a:pt x="1340" y="2632"/>
                </a:lnTo>
                <a:lnTo>
                  <a:pt x="1340" y="2744"/>
                </a:lnTo>
                <a:lnTo>
                  <a:pt x="1348" y="2742"/>
                </a:lnTo>
                <a:lnTo>
                  <a:pt x="1348" y="2632"/>
                </a:lnTo>
                <a:close/>
                <a:moveTo>
                  <a:pt x="1382" y="2625"/>
                </a:moveTo>
                <a:lnTo>
                  <a:pt x="1377" y="2634"/>
                </a:lnTo>
                <a:lnTo>
                  <a:pt x="1402" y="2654"/>
                </a:lnTo>
                <a:lnTo>
                  <a:pt x="1430" y="2673"/>
                </a:lnTo>
                <a:lnTo>
                  <a:pt x="1459" y="2696"/>
                </a:lnTo>
                <a:lnTo>
                  <a:pt x="1459" y="2625"/>
                </a:lnTo>
                <a:lnTo>
                  <a:pt x="1382" y="2625"/>
                </a:lnTo>
                <a:close/>
                <a:moveTo>
                  <a:pt x="1501" y="2623"/>
                </a:moveTo>
                <a:lnTo>
                  <a:pt x="1492" y="2646"/>
                </a:lnTo>
                <a:lnTo>
                  <a:pt x="1488" y="2669"/>
                </a:lnTo>
                <a:lnTo>
                  <a:pt x="1488" y="2688"/>
                </a:lnTo>
                <a:lnTo>
                  <a:pt x="1494" y="2703"/>
                </a:lnTo>
                <a:lnTo>
                  <a:pt x="1501" y="2711"/>
                </a:lnTo>
                <a:lnTo>
                  <a:pt x="1501" y="2623"/>
                </a:lnTo>
                <a:close/>
                <a:moveTo>
                  <a:pt x="1459" y="2534"/>
                </a:moveTo>
                <a:lnTo>
                  <a:pt x="1442" y="2550"/>
                </a:lnTo>
                <a:lnTo>
                  <a:pt x="1423" y="2561"/>
                </a:lnTo>
                <a:lnTo>
                  <a:pt x="1405" y="2571"/>
                </a:lnTo>
                <a:lnTo>
                  <a:pt x="1388" y="2586"/>
                </a:lnTo>
                <a:lnTo>
                  <a:pt x="1377" y="2605"/>
                </a:lnTo>
                <a:lnTo>
                  <a:pt x="1459" y="2605"/>
                </a:lnTo>
                <a:lnTo>
                  <a:pt x="1459" y="2573"/>
                </a:lnTo>
                <a:lnTo>
                  <a:pt x="1459" y="2534"/>
                </a:lnTo>
                <a:close/>
                <a:moveTo>
                  <a:pt x="1494" y="2513"/>
                </a:moveTo>
                <a:lnTo>
                  <a:pt x="1494" y="2607"/>
                </a:lnTo>
                <a:lnTo>
                  <a:pt x="1501" y="2607"/>
                </a:lnTo>
                <a:lnTo>
                  <a:pt x="1501" y="2513"/>
                </a:lnTo>
                <a:lnTo>
                  <a:pt x="1494" y="2513"/>
                </a:lnTo>
                <a:close/>
                <a:moveTo>
                  <a:pt x="1338" y="2486"/>
                </a:moveTo>
                <a:lnTo>
                  <a:pt x="1338" y="2598"/>
                </a:lnTo>
                <a:lnTo>
                  <a:pt x="1350" y="2598"/>
                </a:lnTo>
                <a:lnTo>
                  <a:pt x="1350" y="2486"/>
                </a:lnTo>
                <a:lnTo>
                  <a:pt x="1338" y="2486"/>
                </a:lnTo>
                <a:close/>
                <a:moveTo>
                  <a:pt x="1382" y="2390"/>
                </a:moveTo>
                <a:lnTo>
                  <a:pt x="1382" y="2463"/>
                </a:lnTo>
                <a:lnTo>
                  <a:pt x="1407" y="2473"/>
                </a:lnTo>
                <a:lnTo>
                  <a:pt x="1430" y="2481"/>
                </a:lnTo>
                <a:lnTo>
                  <a:pt x="1380" y="2488"/>
                </a:lnTo>
                <a:lnTo>
                  <a:pt x="1380" y="2569"/>
                </a:lnTo>
                <a:lnTo>
                  <a:pt x="1413" y="2554"/>
                </a:lnTo>
                <a:lnTo>
                  <a:pt x="1436" y="2540"/>
                </a:lnTo>
                <a:lnTo>
                  <a:pt x="1452" y="2525"/>
                </a:lnTo>
                <a:lnTo>
                  <a:pt x="1457" y="2507"/>
                </a:lnTo>
                <a:lnTo>
                  <a:pt x="1457" y="2488"/>
                </a:lnTo>
                <a:lnTo>
                  <a:pt x="1430" y="2481"/>
                </a:lnTo>
                <a:lnTo>
                  <a:pt x="1446" y="2473"/>
                </a:lnTo>
                <a:lnTo>
                  <a:pt x="1461" y="2463"/>
                </a:lnTo>
                <a:lnTo>
                  <a:pt x="1455" y="2440"/>
                </a:lnTo>
                <a:lnTo>
                  <a:pt x="1440" y="2421"/>
                </a:lnTo>
                <a:lnTo>
                  <a:pt x="1415" y="2404"/>
                </a:lnTo>
                <a:lnTo>
                  <a:pt x="1382" y="2390"/>
                </a:lnTo>
                <a:close/>
                <a:moveTo>
                  <a:pt x="1348" y="2360"/>
                </a:moveTo>
                <a:lnTo>
                  <a:pt x="1340" y="2360"/>
                </a:lnTo>
                <a:lnTo>
                  <a:pt x="1340" y="2469"/>
                </a:lnTo>
                <a:lnTo>
                  <a:pt x="1348" y="2469"/>
                </a:lnTo>
                <a:lnTo>
                  <a:pt x="1348" y="2360"/>
                </a:lnTo>
                <a:close/>
                <a:moveTo>
                  <a:pt x="1380" y="2352"/>
                </a:moveTo>
                <a:lnTo>
                  <a:pt x="1375" y="2361"/>
                </a:lnTo>
                <a:lnTo>
                  <a:pt x="1415" y="2390"/>
                </a:lnTo>
                <a:lnTo>
                  <a:pt x="1459" y="2419"/>
                </a:lnTo>
                <a:lnTo>
                  <a:pt x="1459" y="2352"/>
                </a:lnTo>
                <a:lnTo>
                  <a:pt x="1380" y="2352"/>
                </a:lnTo>
                <a:close/>
                <a:moveTo>
                  <a:pt x="1503" y="2350"/>
                </a:moveTo>
                <a:lnTo>
                  <a:pt x="1488" y="2350"/>
                </a:lnTo>
                <a:lnTo>
                  <a:pt x="1488" y="2369"/>
                </a:lnTo>
                <a:lnTo>
                  <a:pt x="1488" y="2388"/>
                </a:lnTo>
                <a:lnTo>
                  <a:pt x="1488" y="2408"/>
                </a:lnTo>
                <a:lnTo>
                  <a:pt x="1492" y="2427"/>
                </a:lnTo>
                <a:lnTo>
                  <a:pt x="1503" y="2444"/>
                </a:lnTo>
                <a:lnTo>
                  <a:pt x="1503" y="2350"/>
                </a:lnTo>
                <a:close/>
                <a:moveTo>
                  <a:pt x="1459" y="2262"/>
                </a:moveTo>
                <a:lnTo>
                  <a:pt x="1417" y="2292"/>
                </a:lnTo>
                <a:lnTo>
                  <a:pt x="1377" y="2321"/>
                </a:lnTo>
                <a:lnTo>
                  <a:pt x="1382" y="2331"/>
                </a:lnTo>
                <a:lnTo>
                  <a:pt x="1459" y="2331"/>
                </a:lnTo>
                <a:lnTo>
                  <a:pt x="1459" y="2262"/>
                </a:lnTo>
                <a:close/>
                <a:moveTo>
                  <a:pt x="1494" y="2238"/>
                </a:moveTo>
                <a:lnTo>
                  <a:pt x="1494" y="2333"/>
                </a:lnTo>
                <a:lnTo>
                  <a:pt x="1501" y="2333"/>
                </a:lnTo>
                <a:lnTo>
                  <a:pt x="1501" y="2238"/>
                </a:lnTo>
                <a:lnTo>
                  <a:pt x="1494" y="2238"/>
                </a:lnTo>
                <a:close/>
                <a:moveTo>
                  <a:pt x="1382" y="2215"/>
                </a:moveTo>
                <a:lnTo>
                  <a:pt x="1382" y="2302"/>
                </a:lnTo>
                <a:lnTo>
                  <a:pt x="1396" y="2290"/>
                </a:lnTo>
                <a:lnTo>
                  <a:pt x="1411" y="2281"/>
                </a:lnTo>
                <a:lnTo>
                  <a:pt x="1427" y="2271"/>
                </a:lnTo>
                <a:lnTo>
                  <a:pt x="1440" y="2263"/>
                </a:lnTo>
                <a:lnTo>
                  <a:pt x="1452" y="2252"/>
                </a:lnTo>
                <a:lnTo>
                  <a:pt x="1459" y="2237"/>
                </a:lnTo>
                <a:lnTo>
                  <a:pt x="1461" y="2215"/>
                </a:lnTo>
                <a:lnTo>
                  <a:pt x="1382" y="2215"/>
                </a:lnTo>
                <a:close/>
                <a:moveTo>
                  <a:pt x="1338" y="2215"/>
                </a:moveTo>
                <a:lnTo>
                  <a:pt x="1338" y="2323"/>
                </a:lnTo>
                <a:lnTo>
                  <a:pt x="1348" y="2323"/>
                </a:lnTo>
                <a:lnTo>
                  <a:pt x="1348" y="2215"/>
                </a:lnTo>
                <a:lnTo>
                  <a:pt x="1338" y="2215"/>
                </a:lnTo>
                <a:close/>
                <a:moveTo>
                  <a:pt x="1382" y="2115"/>
                </a:moveTo>
                <a:lnTo>
                  <a:pt x="1382" y="2196"/>
                </a:lnTo>
                <a:lnTo>
                  <a:pt x="1459" y="2196"/>
                </a:lnTo>
                <a:lnTo>
                  <a:pt x="1455" y="2171"/>
                </a:lnTo>
                <a:lnTo>
                  <a:pt x="1442" y="2148"/>
                </a:lnTo>
                <a:lnTo>
                  <a:pt x="1417" y="2131"/>
                </a:lnTo>
                <a:lnTo>
                  <a:pt x="1382" y="2115"/>
                </a:lnTo>
                <a:close/>
                <a:moveTo>
                  <a:pt x="1340" y="2085"/>
                </a:moveTo>
                <a:lnTo>
                  <a:pt x="1340" y="2196"/>
                </a:lnTo>
                <a:lnTo>
                  <a:pt x="1350" y="2171"/>
                </a:lnTo>
                <a:lnTo>
                  <a:pt x="1354" y="2146"/>
                </a:lnTo>
                <a:lnTo>
                  <a:pt x="1354" y="2121"/>
                </a:lnTo>
                <a:lnTo>
                  <a:pt x="1348" y="2100"/>
                </a:lnTo>
                <a:lnTo>
                  <a:pt x="1340" y="2085"/>
                </a:lnTo>
                <a:close/>
                <a:moveTo>
                  <a:pt x="1380" y="2079"/>
                </a:moveTo>
                <a:lnTo>
                  <a:pt x="1377" y="2089"/>
                </a:lnTo>
                <a:lnTo>
                  <a:pt x="1417" y="2117"/>
                </a:lnTo>
                <a:lnTo>
                  <a:pt x="1459" y="2148"/>
                </a:lnTo>
                <a:lnTo>
                  <a:pt x="1459" y="2079"/>
                </a:lnTo>
                <a:lnTo>
                  <a:pt x="1380" y="2079"/>
                </a:lnTo>
                <a:close/>
                <a:moveTo>
                  <a:pt x="1501" y="2077"/>
                </a:moveTo>
                <a:lnTo>
                  <a:pt x="1490" y="2079"/>
                </a:lnTo>
                <a:lnTo>
                  <a:pt x="1488" y="2102"/>
                </a:lnTo>
                <a:lnTo>
                  <a:pt x="1488" y="2125"/>
                </a:lnTo>
                <a:lnTo>
                  <a:pt x="1490" y="2148"/>
                </a:lnTo>
                <a:lnTo>
                  <a:pt x="1501" y="2169"/>
                </a:lnTo>
                <a:lnTo>
                  <a:pt x="1501" y="2077"/>
                </a:lnTo>
                <a:close/>
                <a:moveTo>
                  <a:pt x="1461" y="1985"/>
                </a:moveTo>
                <a:lnTo>
                  <a:pt x="1442" y="2002"/>
                </a:lnTo>
                <a:lnTo>
                  <a:pt x="1423" y="2014"/>
                </a:lnTo>
                <a:lnTo>
                  <a:pt x="1405" y="2025"/>
                </a:lnTo>
                <a:lnTo>
                  <a:pt x="1388" y="2041"/>
                </a:lnTo>
                <a:lnTo>
                  <a:pt x="1377" y="2060"/>
                </a:lnTo>
                <a:lnTo>
                  <a:pt x="1461" y="2060"/>
                </a:lnTo>
                <a:lnTo>
                  <a:pt x="1461" y="2039"/>
                </a:lnTo>
                <a:lnTo>
                  <a:pt x="1461" y="2014"/>
                </a:lnTo>
                <a:lnTo>
                  <a:pt x="1461" y="1985"/>
                </a:lnTo>
                <a:close/>
                <a:moveTo>
                  <a:pt x="1494" y="1968"/>
                </a:moveTo>
                <a:lnTo>
                  <a:pt x="1494" y="2060"/>
                </a:lnTo>
                <a:lnTo>
                  <a:pt x="1501" y="2060"/>
                </a:lnTo>
                <a:lnTo>
                  <a:pt x="1501" y="1968"/>
                </a:lnTo>
                <a:lnTo>
                  <a:pt x="1494" y="1968"/>
                </a:lnTo>
                <a:close/>
                <a:moveTo>
                  <a:pt x="1382" y="1941"/>
                </a:moveTo>
                <a:lnTo>
                  <a:pt x="1382" y="2031"/>
                </a:lnTo>
                <a:lnTo>
                  <a:pt x="1396" y="2017"/>
                </a:lnTo>
                <a:lnTo>
                  <a:pt x="1411" y="2008"/>
                </a:lnTo>
                <a:lnTo>
                  <a:pt x="1427" y="1998"/>
                </a:lnTo>
                <a:lnTo>
                  <a:pt x="1440" y="1989"/>
                </a:lnTo>
                <a:lnTo>
                  <a:pt x="1452" y="1977"/>
                </a:lnTo>
                <a:lnTo>
                  <a:pt x="1459" y="1962"/>
                </a:lnTo>
                <a:lnTo>
                  <a:pt x="1461" y="1941"/>
                </a:lnTo>
                <a:lnTo>
                  <a:pt x="1382" y="1941"/>
                </a:lnTo>
                <a:close/>
                <a:moveTo>
                  <a:pt x="1338" y="1931"/>
                </a:moveTo>
                <a:lnTo>
                  <a:pt x="1338" y="2052"/>
                </a:lnTo>
                <a:lnTo>
                  <a:pt x="1346" y="2039"/>
                </a:lnTo>
                <a:lnTo>
                  <a:pt x="1352" y="2019"/>
                </a:lnTo>
                <a:lnTo>
                  <a:pt x="1354" y="1996"/>
                </a:lnTo>
                <a:lnTo>
                  <a:pt x="1352" y="1973"/>
                </a:lnTo>
                <a:lnTo>
                  <a:pt x="1348" y="1950"/>
                </a:lnTo>
                <a:lnTo>
                  <a:pt x="1338" y="1931"/>
                </a:lnTo>
                <a:close/>
                <a:moveTo>
                  <a:pt x="1382" y="1845"/>
                </a:moveTo>
                <a:lnTo>
                  <a:pt x="1382" y="1923"/>
                </a:lnTo>
                <a:lnTo>
                  <a:pt x="1459" y="1923"/>
                </a:lnTo>
                <a:lnTo>
                  <a:pt x="1455" y="1896"/>
                </a:lnTo>
                <a:lnTo>
                  <a:pt x="1440" y="1873"/>
                </a:lnTo>
                <a:lnTo>
                  <a:pt x="1415" y="1856"/>
                </a:lnTo>
                <a:lnTo>
                  <a:pt x="1382" y="1845"/>
                </a:lnTo>
                <a:close/>
                <a:moveTo>
                  <a:pt x="1340" y="1812"/>
                </a:moveTo>
                <a:lnTo>
                  <a:pt x="1340" y="1923"/>
                </a:lnTo>
                <a:lnTo>
                  <a:pt x="1350" y="1900"/>
                </a:lnTo>
                <a:lnTo>
                  <a:pt x="1354" y="1875"/>
                </a:lnTo>
                <a:lnTo>
                  <a:pt x="1354" y="1848"/>
                </a:lnTo>
                <a:lnTo>
                  <a:pt x="1350" y="1827"/>
                </a:lnTo>
                <a:lnTo>
                  <a:pt x="1340" y="1812"/>
                </a:lnTo>
                <a:close/>
                <a:moveTo>
                  <a:pt x="1377" y="1804"/>
                </a:moveTo>
                <a:lnTo>
                  <a:pt x="1388" y="1823"/>
                </a:lnTo>
                <a:lnTo>
                  <a:pt x="1405" y="1839"/>
                </a:lnTo>
                <a:lnTo>
                  <a:pt x="1423" y="1850"/>
                </a:lnTo>
                <a:lnTo>
                  <a:pt x="1442" y="1860"/>
                </a:lnTo>
                <a:lnTo>
                  <a:pt x="1459" y="1873"/>
                </a:lnTo>
                <a:lnTo>
                  <a:pt x="1459" y="1804"/>
                </a:lnTo>
                <a:lnTo>
                  <a:pt x="1377" y="1804"/>
                </a:lnTo>
                <a:close/>
                <a:moveTo>
                  <a:pt x="1501" y="1802"/>
                </a:moveTo>
                <a:lnTo>
                  <a:pt x="1494" y="1802"/>
                </a:lnTo>
                <a:lnTo>
                  <a:pt x="1494" y="1896"/>
                </a:lnTo>
                <a:lnTo>
                  <a:pt x="1501" y="1896"/>
                </a:lnTo>
                <a:lnTo>
                  <a:pt x="1501" y="1802"/>
                </a:lnTo>
                <a:close/>
                <a:moveTo>
                  <a:pt x="1459" y="1714"/>
                </a:moveTo>
                <a:lnTo>
                  <a:pt x="1442" y="1727"/>
                </a:lnTo>
                <a:lnTo>
                  <a:pt x="1423" y="1739"/>
                </a:lnTo>
                <a:lnTo>
                  <a:pt x="1405" y="1752"/>
                </a:lnTo>
                <a:lnTo>
                  <a:pt x="1390" y="1766"/>
                </a:lnTo>
                <a:lnTo>
                  <a:pt x="1377" y="1785"/>
                </a:lnTo>
                <a:lnTo>
                  <a:pt x="1459" y="1785"/>
                </a:lnTo>
                <a:lnTo>
                  <a:pt x="1459" y="1714"/>
                </a:lnTo>
                <a:close/>
                <a:moveTo>
                  <a:pt x="1501" y="1693"/>
                </a:moveTo>
                <a:lnTo>
                  <a:pt x="1492" y="1693"/>
                </a:lnTo>
                <a:lnTo>
                  <a:pt x="1492" y="1785"/>
                </a:lnTo>
                <a:lnTo>
                  <a:pt x="1501" y="1785"/>
                </a:lnTo>
                <a:lnTo>
                  <a:pt x="1501" y="1693"/>
                </a:lnTo>
                <a:close/>
                <a:moveTo>
                  <a:pt x="1380" y="1668"/>
                </a:moveTo>
                <a:lnTo>
                  <a:pt x="1380" y="1748"/>
                </a:lnTo>
                <a:lnTo>
                  <a:pt x="1411" y="1735"/>
                </a:lnTo>
                <a:lnTo>
                  <a:pt x="1434" y="1724"/>
                </a:lnTo>
                <a:lnTo>
                  <a:pt x="1448" y="1712"/>
                </a:lnTo>
                <a:lnTo>
                  <a:pt x="1455" y="1699"/>
                </a:lnTo>
                <a:lnTo>
                  <a:pt x="1459" y="1685"/>
                </a:lnTo>
                <a:lnTo>
                  <a:pt x="1457" y="1668"/>
                </a:lnTo>
                <a:lnTo>
                  <a:pt x="1380" y="1668"/>
                </a:lnTo>
                <a:close/>
                <a:moveTo>
                  <a:pt x="1338" y="1664"/>
                </a:moveTo>
                <a:lnTo>
                  <a:pt x="1338" y="1781"/>
                </a:lnTo>
                <a:lnTo>
                  <a:pt x="1348" y="1766"/>
                </a:lnTo>
                <a:lnTo>
                  <a:pt x="1354" y="1745"/>
                </a:lnTo>
                <a:lnTo>
                  <a:pt x="1354" y="1722"/>
                </a:lnTo>
                <a:lnTo>
                  <a:pt x="1354" y="1699"/>
                </a:lnTo>
                <a:lnTo>
                  <a:pt x="1348" y="1679"/>
                </a:lnTo>
                <a:lnTo>
                  <a:pt x="1338" y="1664"/>
                </a:lnTo>
                <a:close/>
                <a:moveTo>
                  <a:pt x="1382" y="1570"/>
                </a:moveTo>
                <a:lnTo>
                  <a:pt x="1382" y="1649"/>
                </a:lnTo>
                <a:lnTo>
                  <a:pt x="1459" y="1649"/>
                </a:lnTo>
                <a:lnTo>
                  <a:pt x="1455" y="1624"/>
                </a:lnTo>
                <a:lnTo>
                  <a:pt x="1440" y="1601"/>
                </a:lnTo>
                <a:lnTo>
                  <a:pt x="1415" y="1583"/>
                </a:lnTo>
                <a:lnTo>
                  <a:pt x="1382" y="1570"/>
                </a:lnTo>
                <a:close/>
                <a:moveTo>
                  <a:pt x="1348" y="1541"/>
                </a:moveTo>
                <a:lnTo>
                  <a:pt x="1336" y="1541"/>
                </a:lnTo>
                <a:lnTo>
                  <a:pt x="1334" y="1577"/>
                </a:lnTo>
                <a:lnTo>
                  <a:pt x="1334" y="1614"/>
                </a:lnTo>
                <a:lnTo>
                  <a:pt x="1338" y="1649"/>
                </a:lnTo>
                <a:lnTo>
                  <a:pt x="1348" y="1649"/>
                </a:lnTo>
                <a:lnTo>
                  <a:pt x="1348" y="1541"/>
                </a:lnTo>
                <a:close/>
                <a:moveTo>
                  <a:pt x="1503" y="1531"/>
                </a:moveTo>
                <a:lnTo>
                  <a:pt x="1492" y="1558"/>
                </a:lnTo>
                <a:lnTo>
                  <a:pt x="1488" y="1585"/>
                </a:lnTo>
                <a:lnTo>
                  <a:pt x="1492" y="1608"/>
                </a:lnTo>
                <a:lnTo>
                  <a:pt x="1503" y="1624"/>
                </a:lnTo>
                <a:lnTo>
                  <a:pt x="1503" y="1531"/>
                </a:lnTo>
                <a:close/>
                <a:moveTo>
                  <a:pt x="1382" y="1531"/>
                </a:moveTo>
                <a:lnTo>
                  <a:pt x="1377" y="1543"/>
                </a:lnTo>
                <a:lnTo>
                  <a:pt x="1417" y="1570"/>
                </a:lnTo>
                <a:lnTo>
                  <a:pt x="1459" y="1601"/>
                </a:lnTo>
                <a:lnTo>
                  <a:pt x="1459" y="1531"/>
                </a:lnTo>
                <a:lnTo>
                  <a:pt x="1382" y="1531"/>
                </a:lnTo>
                <a:close/>
                <a:moveTo>
                  <a:pt x="1382" y="1395"/>
                </a:moveTo>
                <a:lnTo>
                  <a:pt x="1382" y="1453"/>
                </a:lnTo>
                <a:lnTo>
                  <a:pt x="1382" y="1512"/>
                </a:lnTo>
                <a:lnTo>
                  <a:pt x="1461" y="1512"/>
                </a:lnTo>
                <a:lnTo>
                  <a:pt x="1461" y="1395"/>
                </a:lnTo>
                <a:lnTo>
                  <a:pt x="1382" y="1395"/>
                </a:lnTo>
                <a:close/>
                <a:moveTo>
                  <a:pt x="1492" y="1395"/>
                </a:moveTo>
                <a:lnTo>
                  <a:pt x="1492" y="1512"/>
                </a:lnTo>
                <a:lnTo>
                  <a:pt x="1501" y="1512"/>
                </a:lnTo>
                <a:lnTo>
                  <a:pt x="1501" y="1395"/>
                </a:lnTo>
                <a:lnTo>
                  <a:pt x="1492" y="1395"/>
                </a:lnTo>
                <a:close/>
                <a:moveTo>
                  <a:pt x="1340" y="1393"/>
                </a:moveTo>
                <a:lnTo>
                  <a:pt x="1340" y="1512"/>
                </a:lnTo>
                <a:lnTo>
                  <a:pt x="1350" y="1512"/>
                </a:lnTo>
                <a:lnTo>
                  <a:pt x="1350" y="1393"/>
                </a:lnTo>
                <a:lnTo>
                  <a:pt x="1340" y="1393"/>
                </a:lnTo>
                <a:close/>
                <a:moveTo>
                  <a:pt x="1461" y="1307"/>
                </a:moveTo>
                <a:lnTo>
                  <a:pt x="1423" y="1332"/>
                </a:lnTo>
                <a:lnTo>
                  <a:pt x="1388" y="1355"/>
                </a:lnTo>
                <a:lnTo>
                  <a:pt x="1386" y="1358"/>
                </a:lnTo>
                <a:lnTo>
                  <a:pt x="1384" y="1362"/>
                </a:lnTo>
                <a:lnTo>
                  <a:pt x="1382" y="1366"/>
                </a:lnTo>
                <a:lnTo>
                  <a:pt x="1382" y="1372"/>
                </a:lnTo>
                <a:lnTo>
                  <a:pt x="1384" y="1374"/>
                </a:lnTo>
                <a:lnTo>
                  <a:pt x="1386" y="1376"/>
                </a:lnTo>
                <a:lnTo>
                  <a:pt x="1392" y="1378"/>
                </a:lnTo>
                <a:lnTo>
                  <a:pt x="1396" y="1378"/>
                </a:lnTo>
                <a:lnTo>
                  <a:pt x="1461" y="1378"/>
                </a:lnTo>
                <a:lnTo>
                  <a:pt x="1461" y="1307"/>
                </a:lnTo>
                <a:close/>
                <a:moveTo>
                  <a:pt x="1492" y="1282"/>
                </a:moveTo>
                <a:lnTo>
                  <a:pt x="1492" y="1376"/>
                </a:lnTo>
                <a:lnTo>
                  <a:pt x="1501" y="1376"/>
                </a:lnTo>
                <a:lnTo>
                  <a:pt x="1501" y="1282"/>
                </a:lnTo>
                <a:lnTo>
                  <a:pt x="1492" y="1282"/>
                </a:lnTo>
                <a:close/>
                <a:moveTo>
                  <a:pt x="1380" y="1259"/>
                </a:moveTo>
                <a:lnTo>
                  <a:pt x="1380" y="1335"/>
                </a:lnTo>
                <a:lnTo>
                  <a:pt x="1388" y="1341"/>
                </a:lnTo>
                <a:lnTo>
                  <a:pt x="1398" y="1332"/>
                </a:lnTo>
                <a:lnTo>
                  <a:pt x="1409" y="1324"/>
                </a:lnTo>
                <a:lnTo>
                  <a:pt x="1423" y="1316"/>
                </a:lnTo>
                <a:lnTo>
                  <a:pt x="1436" y="1310"/>
                </a:lnTo>
                <a:lnTo>
                  <a:pt x="1446" y="1303"/>
                </a:lnTo>
                <a:lnTo>
                  <a:pt x="1455" y="1291"/>
                </a:lnTo>
                <a:lnTo>
                  <a:pt x="1461" y="1278"/>
                </a:lnTo>
                <a:lnTo>
                  <a:pt x="1461" y="1259"/>
                </a:lnTo>
                <a:lnTo>
                  <a:pt x="1380" y="1259"/>
                </a:lnTo>
                <a:close/>
                <a:moveTo>
                  <a:pt x="1338" y="1257"/>
                </a:moveTo>
                <a:lnTo>
                  <a:pt x="1338" y="1370"/>
                </a:lnTo>
                <a:lnTo>
                  <a:pt x="1346" y="1358"/>
                </a:lnTo>
                <a:lnTo>
                  <a:pt x="1352" y="1339"/>
                </a:lnTo>
                <a:lnTo>
                  <a:pt x="1354" y="1318"/>
                </a:lnTo>
                <a:lnTo>
                  <a:pt x="1352" y="1295"/>
                </a:lnTo>
                <a:lnTo>
                  <a:pt x="1348" y="1274"/>
                </a:lnTo>
                <a:lnTo>
                  <a:pt x="1338" y="1257"/>
                </a:lnTo>
                <a:close/>
                <a:moveTo>
                  <a:pt x="1380" y="1161"/>
                </a:moveTo>
                <a:lnTo>
                  <a:pt x="1380" y="1239"/>
                </a:lnTo>
                <a:lnTo>
                  <a:pt x="1459" y="1239"/>
                </a:lnTo>
                <a:lnTo>
                  <a:pt x="1459" y="1220"/>
                </a:lnTo>
                <a:lnTo>
                  <a:pt x="1452" y="1201"/>
                </a:lnTo>
                <a:lnTo>
                  <a:pt x="1436" y="1185"/>
                </a:lnTo>
                <a:lnTo>
                  <a:pt x="1413" y="1172"/>
                </a:lnTo>
                <a:lnTo>
                  <a:pt x="1380" y="1161"/>
                </a:lnTo>
                <a:close/>
                <a:moveTo>
                  <a:pt x="1348" y="1130"/>
                </a:moveTo>
                <a:lnTo>
                  <a:pt x="1336" y="1130"/>
                </a:lnTo>
                <a:lnTo>
                  <a:pt x="1334" y="1166"/>
                </a:lnTo>
                <a:lnTo>
                  <a:pt x="1334" y="1205"/>
                </a:lnTo>
                <a:lnTo>
                  <a:pt x="1338" y="1241"/>
                </a:lnTo>
                <a:lnTo>
                  <a:pt x="1348" y="1239"/>
                </a:lnTo>
                <a:lnTo>
                  <a:pt x="1348" y="1130"/>
                </a:lnTo>
                <a:close/>
                <a:moveTo>
                  <a:pt x="1380" y="1122"/>
                </a:moveTo>
                <a:lnTo>
                  <a:pt x="1377" y="1132"/>
                </a:lnTo>
                <a:lnTo>
                  <a:pt x="1417" y="1161"/>
                </a:lnTo>
                <a:lnTo>
                  <a:pt x="1459" y="1191"/>
                </a:lnTo>
                <a:lnTo>
                  <a:pt x="1459" y="1122"/>
                </a:lnTo>
                <a:lnTo>
                  <a:pt x="1380" y="1122"/>
                </a:lnTo>
                <a:close/>
                <a:moveTo>
                  <a:pt x="1500" y="1120"/>
                </a:moveTo>
                <a:lnTo>
                  <a:pt x="1494" y="1122"/>
                </a:lnTo>
                <a:lnTo>
                  <a:pt x="1494" y="1212"/>
                </a:lnTo>
                <a:lnTo>
                  <a:pt x="1500" y="1210"/>
                </a:lnTo>
                <a:lnTo>
                  <a:pt x="1500" y="1120"/>
                </a:lnTo>
                <a:close/>
                <a:moveTo>
                  <a:pt x="1459" y="1032"/>
                </a:moveTo>
                <a:lnTo>
                  <a:pt x="1417" y="1064"/>
                </a:lnTo>
                <a:lnTo>
                  <a:pt x="1377" y="1093"/>
                </a:lnTo>
                <a:lnTo>
                  <a:pt x="1382" y="1103"/>
                </a:lnTo>
                <a:lnTo>
                  <a:pt x="1459" y="1103"/>
                </a:lnTo>
                <a:lnTo>
                  <a:pt x="1459" y="1032"/>
                </a:lnTo>
                <a:close/>
                <a:moveTo>
                  <a:pt x="1494" y="1011"/>
                </a:moveTo>
                <a:lnTo>
                  <a:pt x="1494" y="1103"/>
                </a:lnTo>
                <a:lnTo>
                  <a:pt x="1501" y="1103"/>
                </a:lnTo>
                <a:lnTo>
                  <a:pt x="1501" y="1011"/>
                </a:lnTo>
                <a:lnTo>
                  <a:pt x="1494" y="1011"/>
                </a:lnTo>
                <a:close/>
                <a:moveTo>
                  <a:pt x="1382" y="984"/>
                </a:moveTo>
                <a:lnTo>
                  <a:pt x="1382" y="1066"/>
                </a:lnTo>
                <a:lnTo>
                  <a:pt x="1411" y="1053"/>
                </a:lnTo>
                <a:lnTo>
                  <a:pt x="1434" y="1039"/>
                </a:lnTo>
                <a:lnTo>
                  <a:pt x="1448" y="1028"/>
                </a:lnTo>
                <a:lnTo>
                  <a:pt x="1455" y="1014"/>
                </a:lnTo>
                <a:lnTo>
                  <a:pt x="1459" y="1001"/>
                </a:lnTo>
                <a:lnTo>
                  <a:pt x="1457" y="984"/>
                </a:lnTo>
                <a:lnTo>
                  <a:pt x="1382" y="984"/>
                </a:lnTo>
                <a:close/>
                <a:moveTo>
                  <a:pt x="1338" y="980"/>
                </a:moveTo>
                <a:lnTo>
                  <a:pt x="1338" y="1097"/>
                </a:lnTo>
                <a:lnTo>
                  <a:pt x="1348" y="1082"/>
                </a:lnTo>
                <a:lnTo>
                  <a:pt x="1352" y="1063"/>
                </a:lnTo>
                <a:lnTo>
                  <a:pt x="1354" y="1039"/>
                </a:lnTo>
                <a:lnTo>
                  <a:pt x="1354" y="1016"/>
                </a:lnTo>
                <a:lnTo>
                  <a:pt x="1348" y="995"/>
                </a:lnTo>
                <a:lnTo>
                  <a:pt x="1338" y="980"/>
                </a:lnTo>
                <a:close/>
                <a:moveTo>
                  <a:pt x="1380" y="878"/>
                </a:moveTo>
                <a:lnTo>
                  <a:pt x="1380" y="911"/>
                </a:lnTo>
                <a:lnTo>
                  <a:pt x="1380" y="938"/>
                </a:lnTo>
                <a:lnTo>
                  <a:pt x="1380" y="965"/>
                </a:lnTo>
                <a:lnTo>
                  <a:pt x="1461" y="965"/>
                </a:lnTo>
                <a:lnTo>
                  <a:pt x="1459" y="943"/>
                </a:lnTo>
                <a:lnTo>
                  <a:pt x="1452" y="928"/>
                </a:lnTo>
                <a:lnTo>
                  <a:pt x="1440" y="916"/>
                </a:lnTo>
                <a:lnTo>
                  <a:pt x="1427" y="907"/>
                </a:lnTo>
                <a:lnTo>
                  <a:pt x="1411" y="899"/>
                </a:lnTo>
                <a:lnTo>
                  <a:pt x="1396" y="890"/>
                </a:lnTo>
                <a:lnTo>
                  <a:pt x="1380" y="878"/>
                </a:lnTo>
                <a:close/>
                <a:moveTo>
                  <a:pt x="1350" y="857"/>
                </a:moveTo>
                <a:lnTo>
                  <a:pt x="1340" y="857"/>
                </a:lnTo>
                <a:lnTo>
                  <a:pt x="1340" y="965"/>
                </a:lnTo>
                <a:lnTo>
                  <a:pt x="1350" y="965"/>
                </a:lnTo>
                <a:lnTo>
                  <a:pt x="1350" y="857"/>
                </a:lnTo>
                <a:close/>
                <a:moveTo>
                  <a:pt x="1501" y="849"/>
                </a:moveTo>
                <a:lnTo>
                  <a:pt x="1490" y="849"/>
                </a:lnTo>
                <a:lnTo>
                  <a:pt x="1488" y="872"/>
                </a:lnTo>
                <a:lnTo>
                  <a:pt x="1488" y="895"/>
                </a:lnTo>
                <a:lnTo>
                  <a:pt x="1490" y="918"/>
                </a:lnTo>
                <a:lnTo>
                  <a:pt x="1501" y="941"/>
                </a:lnTo>
                <a:lnTo>
                  <a:pt x="1501" y="849"/>
                </a:lnTo>
                <a:close/>
                <a:moveTo>
                  <a:pt x="1377" y="847"/>
                </a:moveTo>
                <a:lnTo>
                  <a:pt x="1390" y="867"/>
                </a:lnTo>
                <a:lnTo>
                  <a:pt x="1405" y="882"/>
                </a:lnTo>
                <a:lnTo>
                  <a:pt x="1423" y="893"/>
                </a:lnTo>
                <a:lnTo>
                  <a:pt x="1442" y="903"/>
                </a:lnTo>
                <a:lnTo>
                  <a:pt x="1459" y="916"/>
                </a:lnTo>
                <a:lnTo>
                  <a:pt x="1459" y="847"/>
                </a:lnTo>
                <a:lnTo>
                  <a:pt x="1377" y="847"/>
                </a:lnTo>
                <a:close/>
                <a:moveTo>
                  <a:pt x="1461" y="759"/>
                </a:moveTo>
                <a:lnTo>
                  <a:pt x="1417" y="790"/>
                </a:lnTo>
                <a:lnTo>
                  <a:pt x="1377" y="818"/>
                </a:lnTo>
                <a:lnTo>
                  <a:pt x="1380" y="828"/>
                </a:lnTo>
                <a:lnTo>
                  <a:pt x="1461" y="828"/>
                </a:lnTo>
                <a:lnTo>
                  <a:pt x="1461" y="795"/>
                </a:lnTo>
                <a:lnTo>
                  <a:pt x="1461" y="759"/>
                </a:lnTo>
                <a:close/>
                <a:moveTo>
                  <a:pt x="1492" y="738"/>
                </a:moveTo>
                <a:lnTo>
                  <a:pt x="1492" y="830"/>
                </a:lnTo>
                <a:lnTo>
                  <a:pt x="1501" y="830"/>
                </a:lnTo>
                <a:lnTo>
                  <a:pt x="1501" y="738"/>
                </a:lnTo>
                <a:lnTo>
                  <a:pt x="1492" y="738"/>
                </a:lnTo>
                <a:close/>
                <a:moveTo>
                  <a:pt x="1380" y="713"/>
                </a:moveTo>
                <a:lnTo>
                  <a:pt x="1380" y="790"/>
                </a:lnTo>
                <a:lnTo>
                  <a:pt x="1396" y="780"/>
                </a:lnTo>
                <a:lnTo>
                  <a:pt x="1411" y="774"/>
                </a:lnTo>
                <a:lnTo>
                  <a:pt x="1427" y="767"/>
                </a:lnTo>
                <a:lnTo>
                  <a:pt x="1442" y="759"/>
                </a:lnTo>
                <a:lnTo>
                  <a:pt x="1453" y="747"/>
                </a:lnTo>
                <a:lnTo>
                  <a:pt x="1459" y="734"/>
                </a:lnTo>
                <a:lnTo>
                  <a:pt x="1461" y="713"/>
                </a:lnTo>
                <a:lnTo>
                  <a:pt x="1380" y="713"/>
                </a:lnTo>
                <a:close/>
                <a:moveTo>
                  <a:pt x="1340" y="711"/>
                </a:moveTo>
                <a:lnTo>
                  <a:pt x="1340" y="820"/>
                </a:lnTo>
                <a:lnTo>
                  <a:pt x="1352" y="793"/>
                </a:lnTo>
                <a:lnTo>
                  <a:pt x="1354" y="767"/>
                </a:lnTo>
                <a:lnTo>
                  <a:pt x="1354" y="740"/>
                </a:lnTo>
                <a:lnTo>
                  <a:pt x="1354" y="713"/>
                </a:lnTo>
                <a:lnTo>
                  <a:pt x="1340" y="711"/>
                </a:lnTo>
                <a:close/>
                <a:moveTo>
                  <a:pt x="1382" y="605"/>
                </a:moveTo>
                <a:lnTo>
                  <a:pt x="1382" y="694"/>
                </a:lnTo>
                <a:lnTo>
                  <a:pt x="1461" y="694"/>
                </a:lnTo>
                <a:lnTo>
                  <a:pt x="1459" y="672"/>
                </a:lnTo>
                <a:lnTo>
                  <a:pt x="1453" y="657"/>
                </a:lnTo>
                <a:lnTo>
                  <a:pt x="1440" y="646"/>
                </a:lnTo>
                <a:lnTo>
                  <a:pt x="1427" y="636"/>
                </a:lnTo>
                <a:lnTo>
                  <a:pt x="1411" y="626"/>
                </a:lnTo>
                <a:lnTo>
                  <a:pt x="1396" y="617"/>
                </a:lnTo>
                <a:lnTo>
                  <a:pt x="1382" y="605"/>
                </a:lnTo>
                <a:close/>
                <a:moveTo>
                  <a:pt x="1340" y="582"/>
                </a:moveTo>
                <a:lnTo>
                  <a:pt x="1340" y="640"/>
                </a:lnTo>
                <a:lnTo>
                  <a:pt x="1340" y="703"/>
                </a:lnTo>
                <a:lnTo>
                  <a:pt x="1350" y="678"/>
                </a:lnTo>
                <a:lnTo>
                  <a:pt x="1354" y="651"/>
                </a:lnTo>
                <a:lnTo>
                  <a:pt x="1354" y="622"/>
                </a:lnTo>
                <a:lnTo>
                  <a:pt x="1350" y="599"/>
                </a:lnTo>
                <a:lnTo>
                  <a:pt x="1340" y="582"/>
                </a:lnTo>
                <a:close/>
                <a:moveTo>
                  <a:pt x="1501" y="574"/>
                </a:moveTo>
                <a:lnTo>
                  <a:pt x="1494" y="574"/>
                </a:lnTo>
                <a:lnTo>
                  <a:pt x="1494" y="667"/>
                </a:lnTo>
                <a:lnTo>
                  <a:pt x="1501" y="667"/>
                </a:lnTo>
                <a:lnTo>
                  <a:pt x="1501" y="574"/>
                </a:lnTo>
                <a:close/>
                <a:moveTo>
                  <a:pt x="1421" y="574"/>
                </a:moveTo>
                <a:lnTo>
                  <a:pt x="1377" y="574"/>
                </a:lnTo>
                <a:lnTo>
                  <a:pt x="1390" y="594"/>
                </a:lnTo>
                <a:lnTo>
                  <a:pt x="1405" y="609"/>
                </a:lnTo>
                <a:lnTo>
                  <a:pt x="1423" y="621"/>
                </a:lnTo>
                <a:lnTo>
                  <a:pt x="1442" y="632"/>
                </a:lnTo>
                <a:lnTo>
                  <a:pt x="1459" y="644"/>
                </a:lnTo>
                <a:lnTo>
                  <a:pt x="1459" y="607"/>
                </a:lnTo>
                <a:lnTo>
                  <a:pt x="1459" y="574"/>
                </a:lnTo>
                <a:lnTo>
                  <a:pt x="1421" y="574"/>
                </a:lnTo>
                <a:close/>
                <a:moveTo>
                  <a:pt x="1380" y="507"/>
                </a:moveTo>
                <a:lnTo>
                  <a:pt x="1380" y="532"/>
                </a:lnTo>
                <a:lnTo>
                  <a:pt x="1380" y="557"/>
                </a:lnTo>
                <a:lnTo>
                  <a:pt x="1459" y="557"/>
                </a:lnTo>
                <a:lnTo>
                  <a:pt x="1459" y="507"/>
                </a:lnTo>
                <a:lnTo>
                  <a:pt x="1380" y="507"/>
                </a:lnTo>
                <a:close/>
                <a:moveTo>
                  <a:pt x="5566" y="375"/>
                </a:moveTo>
                <a:lnTo>
                  <a:pt x="5581" y="417"/>
                </a:lnTo>
                <a:lnTo>
                  <a:pt x="5599" y="455"/>
                </a:lnTo>
                <a:lnTo>
                  <a:pt x="5606" y="465"/>
                </a:lnTo>
                <a:lnTo>
                  <a:pt x="5618" y="469"/>
                </a:lnTo>
                <a:lnTo>
                  <a:pt x="5631" y="471"/>
                </a:lnTo>
                <a:lnTo>
                  <a:pt x="5643" y="467"/>
                </a:lnTo>
                <a:lnTo>
                  <a:pt x="5651" y="457"/>
                </a:lnTo>
                <a:lnTo>
                  <a:pt x="5668" y="417"/>
                </a:lnTo>
                <a:lnTo>
                  <a:pt x="5685" y="375"/>
                </a:lnTo>
                <a:lnTo>
                  <a:pt x="5566" y="375"/>
                </a:lnTo>
                <a:close/>
                <a:moveTo>
                  <a:pt x="1599" y="344"/>
                </a:moveTo>
                <a:lnTo>
                  <a:pt x="1597" y="353"/>
                </a:lnTo>
                <a:lnTo>
                  <a:pt x="1636" y="357"/>
                </a:lnTo>
                <a:lnTo>
                  <a:pt x="2177" y="357"/>
                </a:lnTo>
                <a:lnTo>
                  <a:pt x="4493" y="361"/>
                </a:lnTo>
                <a:lnTo>
                  <a:pt x="5495" y="365"/>
                </a:lnTo>
                <a:lnTo>
                  <a:pt x="5507" y="365"/>
                </a:lnTo>
                <a:lnTo>
                  <a:pt x="5516" y="365"/>
                </a:lnTo>
                <a:lnTo>
                  <a:pt x="5526" y="363"/>
                </a:lnTo>
                <a:lnTo>
                  <a:pt x="5533" y="355"/>
                </a:lnTo>
                <a:lnTo>
                  <a:pt x="5535" y="344"/>
                </a:lnTo>
                <a:lnTo>
                  <a:pt x="1599" y="344"/>
                </a:lnTo>
                <a:close/>
                <a:moveTo>
                  <a:pt x="5716" y="342"/>
                </a:moveTo>
                <a:lnTo>
                  <a:pt x="5712" y="350"/>
                </a:lnTo>
                <a:lnTo>
                  <a:pt x="5729" y="355"/>
                </a:lnTo>
                <a:lnTo>
                  <a:pt x="5747" y="361"/>
                </a:lnTo>
                <a:lnTo>
                  <a:pt x="6255" y="353"/>
                </a:lnTo>
                <a:lnTo>
                  <a:pt x="6286" y="350"/>
                </a:lnTo>
                <a:lnTo>
                  <a:pt x="6286" y="342"/>
                </a:lnTo>
                <a:lnTo>
                  <a:pt x="5716" y="342"/>
                </a:lnTo>
                <a:close/>
                <a:moveTo>
                  <a:pt x="1267" y="282"/>
                </a:moveTo>
                <a:lnTo>
                  <a:pt x="1240" y="282"/>
                </a:lnTo>
                <a:lnTo>
                  <a:pt x="1223" y="286"/>
                </a:lnTo>
                <a:lnTo>
                  <a:pt x="1215" y="294"/>
                </a:lnTo>
                <a:lnTo>
                  <a:pt x="1212" y="309"/>
                </a:lnTo>
                <a:lnTo>
                  <a:pt x="1212" y="336"/>
                </a:lnTo>
                <a:lnTo>
                  <a:pt x="1212" y="363"/>
                </a:lnTo>
                <a:lnTo>
                  <a:pt x="1215" y="380"/>
                </a:lnTo>
                <a:lnTo>
                  <a:pt x="1223" y="390"/>
                </a:lnTo>
                <a:lnTo>
                  <a:pt x="1236" y="392"/>
                </a:lnTo>
                <a:lnTo>
                  <a:pt x="1261" y="392"/>
                </a:lnTo>
                <a:lnTo>
                  <a:pt x="1290" y="392"/>
                </a:lnTo>
                <a:lnTo>
                  <a:pt x="1309" y="390"/>
                </a:lnTo>
                <a:lnTo>
                  <a:pt x="1319" y="380"/>
                </a:lnTo>
                <a:lnTo>
                  <a:pt x="1321" y="365"/>
                </a:lnTo>
                <a:lnTo>
                  <a:pt x="1323" y="340"/>
                </a:lnTo>
                <a:lnTo>
                  <a:pt x="1323" y="311"/>
                </a:lnTo>
                <a:lnTo>
                  <a:pt x="1319" y="294"/>
                </a:lnTo>
                <a:lnTo>
                  <a:pt x="1311" y="286"/>
                </a:lnTo>
                <a:lnTo>
                  <a:pt x="1294" y="282"/>
                </a:lnTo>
                <a:lnTo>
                  <a:pt x="1267" y="282"/>
                </a:lnTo>
                <a:close/>
                <a:moveTo>
                  <a:pt x="1490" y="282"/>
                </a:moveTo>
                <a:lnTo>
                  <a:pt x="1463" y="282"/>
                </a:lnTo>
                <a:lnTo>
                  <a:pt x="1448" y="286"/>
                </a:lnTo>
                <a:lnTo>
                  <a:pt x="1438" y="294"/>
                </a:lnTo>
                <a:lnTo>
                  <a:pt x="1436" y="307"/>
                </a:lnTo>
                <a:lnTo>
                  <a:pt x="1434" y="332"/>
                </a:lnTo>
                <a:lnTo>
                  <a:pt x="1434" y="361"/>
                </a:lnTo>
                <a:lnTo>
                  <a:pt x="1438" y="378"/>
                </a:lnTo>
                <a:lnTo>
                  <a:pt x="1444" y="388"/>
                </a:lnTo>
                <a:lnTo>
                  <a:pt x="1457" y="392"/>
                </a:lnTo>
                <a:lnTo>
                  <a:pt x="1478" y="392"/>
                </a:lnTo>
                <a:lnTo>
                  <a:pt x="1507" y="392"/>
                </a:lnTo>
                <a:lnTo>
                  <a:pt x="1526" y="392"/>
                </a:lnTo>
                <a:lnTo>
                  <a:pt x="1536" y="388"/>
                </a:lnTo>
                <a:lnTo>
                  <a:pt x="1542" y="378"/>
                </a:lnTo>
                <a:lnTo>
                  <a:pt x="1546" y="365"/>
                </a:lnTo>
                <a:lnTo>
                  <a:pt x="1546" y="346"/>
                </a:lnTo>
                <a:lnTo>
                  <a:pt x="1546" y="315"/>
                </a:lnTo>
                <a:lnTo>
                  <a:pt x="1542" y="296"/>
                </a:lnTo>
                <a:lnTo>
                  <a:pt x="1534" y="286"/>
                </a:lnTo>
                <a:lnTo>
                  <a:pt x="1517" y="282"/>
                </a:lnTo>
                <a:lnTo>
                  <a:pt x="1490" y="282"/>
                </a:lnTo>
                <a:close/>
                <a:moveTo>
                  <a:pt x="344" y="275"/>
                </a:moveTo>
                <a:lnTo>
                  <a:pt x="315" y="282"/>
                </a:lnTo>
                <a:lnTo>
                  <a:pt x="284" y="290"/>
                </a:lnTo>
                <a:lnTo>
                  <a:pt x="250" y="300"/>
                </a:lnTo>
                <a:lnTo>
                  <a:pt x="286" y="304"/>
                </a:lnTo>
                <a:lnTo>
                  <a:pt x="313" y="305"/>
                </a:lnTo>
                <a:lnTo>
                  <a:pt x="330" y="304"/>
                </a:lnTo>
                <a:lnTo>
                  <a:pt x="340" y="298"/>
                </a:lnTo>
                <a:lnTo>
                  <a:pt x="344" y="288"/>
                </a:lnTo>
                <a:lnTo>
                  <a:pt x="344" y="275"/>
                </a:lnTo>
                <a:close/>
                <a:moveTo>
                  <a:pt x="649" y="275"/>
                </a:moveTo>
                <a:lnTo>
                  <a:pt x="603" y="290"/>
                </a:lnTo>
                <a:lnTo>
                  <a:pt x="599" y="292"/>
                </a:lnTo>
                <a:lnTo>
                  <a:pt x="597" y="292"/>
                </a:lnTo>
                <a:lnTo>
                  <a:pt x="593" y="294"/>
                </a:lnTo>
                <a:lnTo>
                  <a:pt x="588" y="298"/>
                </a:lnTo>
                <a:lnTo>
                  <a:pt x="580" y="302"/>
                </a:lnTo>
                <a:lnTo>
                  <a:pt x="612" y="304"/>
                </a:lnTo>
                <a:lnTo>
                  <a:pt x="634" y="304"/>
                </a:lnTo>
                <a:lnTo>
                  <a:pt x="647" y="302"/>
                </a:lnTo>
                <a:lnTo>
                  <a:pt x="651" y="298"/>
                </a:lnTo>
                <a:lnTo>
                  <a:pt x="651" y="288"/>
                </a:lnTo>
                <a:lnTo>
                  <a:pt x="649" y="275"/>
                </a:lnTo>
                <a:close/>
                <a:moveTo>
                  <a:pt x="518" y="273"/>
                </a:moveTo>
                <a:lnTo>
                  <a:pt x="518" y="288"/>
                </a:lnTo>
                <a:lnTo>
                  <a:pt x="518" y="307"/>
                </a:lnTo>
                <a:lnTo>
                  <a:pt x="563" y="292"/>
                </a:lnTo>
                <a:lnTo>
                  <a:pt x="603" y="279"/>
                </a:lnTo>
                <a:lnTo>
                  <a:pt x="601" y="273"/>
                </a:lnTo>
                <a:lnTo>
                  <a:pt x="518" y="273"/>
                </a:lnTo>
                <a:close/>
                <a:moveTo>
                  <a:pt x="981" y="273"/>
                </a:moveTo>
                <a:lnTo>
                  <a:pt x="979" y="282"/>
                </a:lnTo>
                <a:lnTo>
                  <a:pt x="977" y="292"/>
                </a:lnTo>
                <a:lnTo>
                  <a:pt x="977" y="302"/>
                </a:lnTo>
                <a:lnTo>
                  <a:pt x="1117" y="302"/>
                </a:lnTo>
                <a:lnTo>
                  <a:pt x="1116" y="286"/>
                </a:lnTo>
                <a:lnTo>
                  <a:pt x="1116" y="273"/>
                </a:lnTo>
                <a:lnTo>
                  <a:pt x="981" y="273"/>
                </a:lnTo>
                <a:close/>
                <a:moveTo>
                  <a:pt x="670" y="273"/>
                </a:moveTo>
                <a:lnTo>
                  <a:pt x="670" y="288"/>
                </a:lnTo>
                <a:lnTo>
                  <a:pt x="670" y="300"/>
                </a:lnTo>
                <a:lnTo>
                  <a:pt x="814" y="300"/>
                </a:lnTo>
                <a:lnTo>
                  <a:pt x="810" y="292"/>
                </a:lnTo>
                <a:lnTo>
                  <a:pt x="808" y="286"/>
                </a:lnTo>
                <a:lnTo>
                  <a:pt x="804" y="279"/>
                </a:lnTo>
                <a:lnTo>
                  <a:pt x="803" y="275"/>
                </a:lnTo>
                <a:lnTo>
                  <a:pt x="801" y="275"/>
                </a:lnTo>
                <a:lnTo>
                  <a:pt x="670" y="273"/>
                </a:lnTo>
                <a:close/>
                <a:moveTo>
                  <a:pt x="893" y="271"/>
                </a:moveTo>
                <a:lnTo>
                  <a:pt x="845" y="273"/>
                </a:lnTo>
                <a:lnTo>
                  <a:pt x="839" y="275"/>
                </a:lnTo>
                <a:lnTo>
                  <a:pt x="835" y="279"/>
                </a:lnTo>
                <a:lnTo>
                  <a:pt x="829" y="282"/>
                </a:lnTo>
                <a:lnTo>
                  <a:pt x="826" y="286"/>
                </a:lnTo>
                <a:lnTo>
                  <a:pt x="820" y="290"/>
                </a:lnTo>
                <a:lnTo>
                  <a:pt x="829" y="304"/>
                </a:lnTo>
                <a:lnTo>
                  <a:pt x="941" y="302"/>
                </a:lnTo>
                <a:lnTo>
                  <a:pt x="947" y="302"/>
                </a:lnTo>
                <a:lnTo>
                  <a:pt x="952" y="298"/>
                </a:lnTo>
                <a:lnTo>
                  <a:pt x="956" y="292"/>
                </a:lnTo>
                <a:lnTo>
                  <a:pt x="962" y="288"/>
                </a:lnTo>
                <a:lnTo>
                  <a:pt x="956" y="282"/>
                </a:lnTo>
                <a:lnTo>
                  <a:pt x="952" y="279"/>
                </a:lnTo>
                <a:lnTo>
                  <a:pt x="947" y="275"/>
                </a:lnTo>
                <a:lnTo>
                  <a:pt x="941" y="273"/>
                </a:lnTo>
                <a:lnTo>
                  <a:pt x="893" y="271"/>
                </a:lnTo>
                <a:close/>
                <a:moveTo>
                  <a:pt x="461" y="271"/>
                </a:moveTo>
                <a:lnTo>
                  <a:pt x="432" y="271"/>
                </a:lnTo>
                <a:lnTo>
                  <a:pt x="392" y="271"/>
                </a:lnTo>
                <a:lnTo>
                  <a:pt x="386" y="271"/>
                </a:lnTo>
                <a:lnTo>
                  <a:pt x="382" y="271"/>
                </a:lnTo>
                <a:lnTo>
                  <a:pt x="376" y="273"/>
                </a:lnTo>
                <a:lnTo>
                  <a:pt x="372" y="273"/>
                </a:lnTo>
                <a:lnTo>
                  <a:pt x="369" y="275"/>
                </a:lnTo>
                <a:lnTo>
                  <a:pt x="367" y="279"/>
                </a:lnTo>
                <a:lnTo>
                  <a:pt x="365" y="282"/>
                </a:lnTo>
                <a:lnTo>
                  <a:pt x="363" y="286"/>
                </a:lnTo>
                <a:lnTo>
                  <a:pt x="365" y="292"/>
                </a:lnTo>
                <a:lnTo>
                  <a:pt x="367" y="300"/>
                </a:lnTo>
                <a:lnTo>
                  <a:pt x="501" y="300"/>
                </a:lnTo>
                <a:lnTo>
                  <a:pt x="499" y="288"/>
                </a:lnTo>
                <a:lnTo>
                  <a:pt x="497" y="280"/>
                </a:lnTo>
                <a:lnTo>
                  <a:pt x="492" y="275"/>
                </a:lnTo>
                <a:lnTo>
                  <a:pt x="478" y="271"/>
                </a:lnTo>
                <a:lnTo>
                  <a:pt x="461" y="271"/>
                </a:lnTo>
                <a:close/>
                <a:moveTo>
                  <a:pt x="499" y="234"/>
                </a:moveTo>
                <a:lnTo>
                  <a:pt x="426" y="254"/>
                </a:lnTo>
                <a:lnTo>
                  <a:pt x="457" y="257"/>
                </a:lnTo>
                <a:lnTo>
                  <a:pt x="476" y="259"/>
                </a:lnTo>
                <a:lnTo>
                  <a:pt x="488" y="257"/>
                </a:lnTo>
                <a:lnTo>
                  <a:pt x="495" y="254"/>
                </a:lnTo>
                <a:lnTo>
                  <a:pt x="497" y="246"/>
                </a:lnTo>
                <a:lnTo>
                  <a:pt x="499" y="234"/>
                </a:lnTo>
                <a:close/>
                <a:moveTo>
                  <a:pt x="1133" y="227"/>
                </a:moveTo>
                <a:lnTo>
                  <a:pt x="1133" y="259"/>
                </a:lnTo>
                <a:lnTo>
                  <a:pt x="1140" y="267"/>
                </a:lnTo>
                <a:lnTo>
                  <a:pt x="1187" y="232"/>
                </a:lnTo>
                <a:lnTo>
                  <a:pt x="1183" y="227"/>
                </a:lnTo>
                <a:lnTo>
                  <a:pt x="1133" y="227"/>
                </a:lnTo>
                <a:close/>
                <a:moveTo>
                  <a:pt x="248" y="227"/>
                </a:moveTo>
                <a:lnTo>
                  <a:pt x="250" y="232"/>
                </a:lnTo>
                <a:lnTo>
                  <a:pt x="252" y="240"/>
                </a:lnTo>
                <a:lnTo>
                  <a:pt x="252" y="246"/>
                </a:lnTo>
                <a:lnTo>
                  <a:pt x="253" y="252"/>
                </a:lnTo>
                <a:lnTo>
                  <a:pt x="255" y="254"/>
                </a:lnTo>
                <a:lnTo>
                  <a:pt x="255" y="255"/>
                </a:lnTo>
                <a:lnTo>
                  <a:pt x="300" y="257"/>
                </a:lnTo>
                <a:lnTo>
                  <a:pt x="342" y="257"/>
                </a:lnTo>
                <a:lnTo>
                  <a:pt x="344" y="252"/>
                </a:lnTo>
                <a:lnTo>
                  <a:pt x="348" y="240"/>
                </a:lnTo>
                <a:lnTo>
                  <a:pt x="349" y="227"/>
                </a:lnTo>
                <a:lnTo>
                  <a:pt x="248" y="227"/>
                </a:lnTo>
                <a:close/>
                <a:moveTo>
                  <a:pt x="981" y="227"/>
                </a:moveTo>
                <a:lnTo>
                  <a:pt x="973" y="236"/>
                </a:lnTo>
                <a:lnTo>
                  <a:pt x="977" y="242"/>
                </a:lnTo>
                <a:lnTo>
                  <a:pt x="983" y="248"/>
                </a:lnTo>
                <a:lnTo>
                  <a:pt x="987" y="254"/>
                </a:lnTo>
                <a:lnTo>
                  <a:pt x="993" y="257"/>
                </a:lnTo>
                <a:lnTo>
                  <a:pt x="996" y="259"/>
                </a:lnTo>
                <a:lnTo>
                  <a:pt x="1054" y="261"/>
                </a:lnTo>
                <a:lnTo>
                  <a:pt x="1114" y="261"/>
                </a:lnTo>
                <a:lnTo>
                  <a:pt x="1114" y="227"/>
                </a:lnTo>
                <a:lnTo>
                  <a:pt x="981" y="227"/>
                </a:lnTo>
                <a:close/>
                <a:moveTo>
                  <a:pt x="828" y="225"/>
                </a:moveTo>
                <a:lnTo>
                  <a:pt x="824" y="242"/>
                </a:lnTo>
                <a:lnTo>
                  <a:pt x="826" y="254"/>
                </a:lnTo>
                <a:lnTo>
                  <a:pt x="833" y="259"/>
                </a:lnTo>
                <a:lnTo>
                  <a:pt x="849" y="261"/>
                </a:lnTo>
                <a:lnTo>
                  <a:pt x="895" y="261"/>
                </a:lnTo>
                <a:lnTo>
                  <a:pt x="941" y="259"/>
                </a:lnTo>
                <a:lnTo>
                  <a:pt x="947" y="257"/>
                </a:lnTo>
                <a:lnTo>
                  <a:pt x="950" y="255"/>
                </a:lnTo>
                <a:lnTo>
                  <a:pt x="954" y="250"/>
                </a:lnTo>
                <a:lnTo>
                  <a:pt x="958" y="246"/>
                </a:lnTo>
                <a:lnTo>
                  <a:pt x="962" y="240"/>
                </a:lnTo>
                <a:lnTo>
                  <a:pt x="956" y="236"/>
                </a:lnTo>
                <a:lnTo>
                  <a:pt x="952" y="231"/>
                </a:lnTo>
                <a:lnTo>
                  <a:pt x="947" y="227"/>
                </a:lnTo>
                <a:lnTo>
                  <a:pt x="941" y="225"/>
                </a:lnTo>
                <a:lnTo>
                  <a:pt x="828" y="225"/>
                </a:lnTo>
                <a:close/>
                <a:moveTo>
                  <a:pt x="589" y="225"/>
                </a:moveTo>
                <a:lnTo>
                  <a:pt x="541" y="225"/>
                </a:lnTo>
                <a:lnTo>
                  <a:pt x="528" y="227"/>
                </a:lnTo>
                <a:lnTo>
                  <a:pt x="520" y="232"/>
                </a:lnTo>
                <a:lnTo>
                  <a:pt x="516" y="242"/>
                </a:lnTo>
                <a:lnTo>
                  <a:pt x="520" y="257"/>
                </a:lnTo>
                <a:lnTo>
                  <a:pt x="653" y="257"/>
                </a:lnTo>
                <a:lnTo>
                  <a:pt x="660" y="248"/>
                </a:lnTo>
                <a:lnTo>
                  <a:pt x="655" y="244"/>
                </a:lnTo>
                <a:lnTo>
                  <a:pt x="651" y="238"/>
                </a:lnTo>
                <a:lnTo>
                  <a:pt x="645" y="232"/>
                </a:lnTo>
                <a:lnTo>
                  <a:pt x="641" y="227"/>
                </a:lnTo>
                <a:lnTo>
                  <a:pt x="636" y="225"/>
                </a:lnTo>
                <a:lnTo>
                  <a:pt x="589" y="225"/>
                </a:lnTo>
                <a:close/>
                <a:moveTo>
                  <a:pt x="409" y="223"/>
                </a:moveTo>
                <a:lnTo>
                  <a:pt x="388" y="225"/>
                </a:lnTo>
                <a:lnTo>
                  <a:pt x="376" y="231"/>
                </a:lnTo>
                <a:lnTo>
                  <a:pt x="369" y="242"/>
                </a:lnTo>
                <a:lnTo>
                  <a:pt x="369" y="255"/>
                </a:lnTo>
                <a:lnTo>
                  <a:pt x="417" y="244"/>
                </a:lnTo>
                <a:lnTo>
                  <a:pt x="468" y="231"/>
                </a:lnTo>
                <a:lnTo>
                  <a:pt x="436" y="225"/>
                </a:lnTo>
                <a:lnTo>
                  <a:pt x="409" y="223"/>
                </a:lnTo>
                <a:close/>
                <a:moveTo>
                  <a:pt x="806" y="219"/>
                </a:moveTo>
                <a:lnTo>
                  <a:pt x="755" y="236"/>
                </a:lnTo>
                <a:lnTo>
                  <a:pt x="705" y="252"/>
                </a:lnTo>
                <a:lnTo>
                  <a:pt x="707" y="259"/>
                </a:lnTo>
                <a:lnTo>
                  <a:pt x="806" y="259"/>
                </a:lnTo>
                <a:lnTo>
                  <a:pt x="806" y="242"/>
                </a:lnTo>
                <a:lnTo>
                  <a:pt x="806" y="219"/>
                </a:lnTo>
                <a:close/>
                <a:moveTo>
                  <a:pt x="5040" y="207"/>
                </a:moveTo>
                <a:lnTo>
                  <a:pt x="5065" y="240"/>
                </a:lnTo>
                <a:lnTo>
                  <a:pt x="5090" y="273"/>
                </a:lnTo>
                <a:lnTo>
                  <a:pt x="5117" y="309"/>
                </a:lnTo>
                <a:lnTo>
                  <a:pt x="5132" y="257"/>
                </a:lnTo>
                <a:lnTo>
                  <a:pt x="5146" y="207"/>
                </a:lnTo>
                <a:lnTo>
                  <a:pt x="5040" y="207"/>
                </a:lnTo>
                <a:close/>
                <a:moveTo>
                  <a:pt x="5933" y="207"/>
                </a:moveTo>
                <a:lnTo>
                  <a:pt x="5971" y="257"/>
                </a:lnTo>
                <a:lnTo>
                  <a:pt x="6010" y="307"/>
                </a:lnTo>
                <a:lnTo>
                  <a:pt x="6025" y="257"/>
                </a:lnTo>
                <a:lnTo>
                  <a:pt x="6038" y="207"/>
                </a:lnTo>
                <a:lnTo>
                  <a:pt x="5933" y="207"/>
                </a:lnTo>
                <a:close/>
                <a:moveTo>
                  <a:pt x="4595" y="207"/>
                </a:moveTo>
                <a:lnTo>
                  <a:pt x="4620" y="242"/>
                </a:lnTo>
                <a:lnTo>
                  <a:pt x="4644" y="275"/>
                </a:lnTo>
                <a:lnTo>
                  <a:pt x="4671" y="311"/>
                </a:lnTo>
                <a:lnTo>
                  <a:pt x="4681" y="273"/>
                </a:lnTo>
                <a:lnTo>
                  <a:pt x="4689" y="238"/>
                </a:lnTo>
                <a:lnTo>
                  <a:pt x="4696" y="207"/>
                </a:lnTo>
                <a:lnTo>
                  <a:pt x="4595" y="207"/>
                </a:lnTo>
                <a:close/>
                <a:moveTo>
                  <a:pt x="3999" y="207"/>
                </a:moveTo>
                <a:lnTo>
                  <a:pt x="4024" y="242"/>
                </a:lnTo>
                <a:lnTo>
                  <a:pt x="4049" y="275"/>
                </a:lnTo>
                <a:lnTo>
                  <a:pt x="4076" y="309"/>
                </a:lnTo>
                <a:lnTo>
                  <a:pt x="4086" y="273"/>
                </a:lnTo>
                <a:lnTo>
                  <a:pt x="4093" y="240"/>
                </a:lnTo>
                <a:lnTo>
                  <a:pt x="4103" y="207"/>
                </a:lnTo>
                <a:lnTo>
                  <a:pt x="3999" y="207"/>
                </a:lnTo>
                <a:close/>
                <a:moveTo>
                  <a:pt x="4445" y="207"/>
                </a:moveTo>
                <a:lnTo>
                  <a:pt x="4483" y="257"/>
                </a:lnTo>
                <a:lnTo>
                  <a:pt x="4522" y="309"/>
                </a:lnTo>
                <a:lnTo>
                  <a:pt x="4535" y="255"/>
                </a:lnTo>
                <a:lnTo>
                  <a:pt x="4548" y="207"/>
                </a:lnTo>
                <a:lnTo>
                  <a:pt x="4445" y="207"/>
                </a:lnTo>
                <a:close/>
                <a:moveTo>
                  <a:pt x="4147" y="207"/>
                </a:moveTo>
                <a:lnTo>
                  <a:pt x="4186" y="257"/>
                </a:lnTo>
                <a:lnTo>
                  <a:pt x="4224" y="307"/>
                </a:lnTo>
                <a:lnTo>
                  <a:pt x="4237" y="257"/>
                </a:lnTo>
                <a:lnTo>
                  <a:pt x="4253" y="207"/>
                </a:lnTo>
                <a:lnTo>
                  <a:pt x="4147" y="207"/>
                </a:lnTo>
                <a:close/>
                <a:moveTo>
                  <a:pt x="4297" y="207"/>
                </a:moveTo>
                <a:lnTo>
                  <a:pt x="4335" y="257"/>
                </a:lnTo>
                <a:lnTo>
                  <a:pt x="4374" y="309"/>
                </a:lnTo>
                <a:lnTo>
                  <a:pt x="4383" y="273"/>
                </a:lnTo>
                <a:lnTo>
                  <a:pt x="4391" y="240"/>
                </a:lnTo>
                <a:lnTo>
                  <a:pt x="4399" y="207"/>
                </a:lnTo>
                <a:lnTo>
                  <a:pt x="4297" y="207"/>
                </a:lnTo>
                <a:close/>
                <a:moveTo>
                  <a:pt x="5785" y="207"/>
                </a:moveTo>
                <a:lnTo>
                  <a:pt x="5823" y="257"/>
                </a:lnTo>
                <a:lnTo>
                  <a:pt x="5862" y="309"/>
                </a:lnTo>
                <a:lnTo>
                  <a:pt x="5871" y="273"/>
                </a:lnTo>
                <a:lnTo>
                  <a:pt x="5881" y="240"/>
                </a:lnTo>
                <a:lnTo>
                  <a:pt x="5889" y="207"/>
                </a:lnTo>
                <a:lnTo>
                  <a:pt x="5785" y="207"/>
                </a:lnTo>
                <a:close/>
                <a:moveTo>
                  <a:pt x="5635" y="207"/>
                </a:moveTo>
                <a:lnTo>
                  <a:pt x="5674" y="257"/>
                </a:lnTo>
                <a:lnTo>
                  <a:pt x="5714" y="307"/>
                </a:lnTo>
                <a:lnTo>
                  <a:pt x="5727" y="255"/>
                </a:lnTo>
                <a:lnTo>
                  <a:pt x="5741" y="207"/>
                </a:lnTo>
                <a:lnTo>
                  <a:pt x="5689" y="207"/>
                </a:lnTo>
                <a:lnTo>
                  <a:pt x="5635" y="207"/>
                </a:lnTo>
                <a:close/>
                <a:moveTo>
                  <a:pt x="4742" y="207"/>
                </a:moveTo>
                <a:lnTo>
                  <a:pt x="4781" y="257"/>
                </a:lnTo>
                <a:lnTo>
                  <a:pt x="4819" y="307"/>
                </a:lnTo>
                <a:lnTo>
                  <a:pt x="4835" y="257"/>
                </a:lnTo>
                <a:lnTo>
                  <a:pt x="4848" y="207"/>
                </a:lnTo>
                <a:lnTo>
                  <a:pt x="4796" y="207"/>
                </a:lnTo>
                <a:lnTo>
                  <a:pt x="4742" y="207"/>
                </a:lnTo>
                <a:close/>
                <a:moveTo>
                  <a:pt x="6083" y="207"/>
                </a:moveTo>
                <a:lnTo>
                  <a:pt x="6109" y="242"/>
                </a:lnTo>
                <a:lnTo>
                  <a:pt x="6134" y="275"/>
                </a:lnTo>
                <a:lnTo>
                  <a:pt x="6159" y="311"/>
                </a:lnTo>
                <a:lnTo>
                  <a:pt x="6169" y="273"/>
                </a:lnTo>
                <a:lnTo>
                  <a:pt x="6179" y="238"/>
                </a:lnTo>
                <a:lnTo>
                  <a:pt x="6186" y="207"/>
                </a:lnTo>
                <a:lnTo>
                  <a:pt x="6083" y="207"/>
                </a:lnTo>
                <a:close/>
                <a:moveTo>
                  <a:pt x="5338" y="207"/>
                </a:moveTo>
                <a:lnTo>
                  <a:pt x="5376" y="257"/>
                </a:lnTo>
                <a:lnTo>
                  <a:pt x="5414" y="307"/>
                </a:lnTo>
                <a:lnTo>
                  <a:pt x="5430" y="255"/>
                </a:lnTo>
                <a:lnTo>
                  <a:pt x="5443" y="207"/>
                </a:lnTo>
                <a:lnTo>
                  <a:pt x="5338" y="207"/>
                </a:lnTo>
                <a:close/>
                <a:moveTo>
                  <a:pt x="4890" y="207"/>
                </a:moveTo>
                <a:lnTo>
                  <a:pt x="4917" y="242"/>
                </a:lnTo>
                <a:lnTo>
                  <a:pt x="4942" y="275"/>
                </a:lnTo>
                <a:lnTo>
                  <a:pt x="4969" y="309"/>
                </a:lnTo>
                <a:lnTo>
                  <a:pt x="4979" y="273"/>
                </a:lnTo>
                <a:lnTo>
                  <a:pt x="4986" y="238"/>
                </a:lnTo>
                <a:lnTo>
                  <a:pt x="4996" y="207"/>
                </a:lnTo>
                <a:lnTo>
                  <a:pt x="4890" y="207"/>
                </a:lnTo>
                <a:close/>
                <a:moveTo>
                  <a:pt x="5487" y="206"/>
                </a:moveTo>
                <a:lnTo>
                  <a:pt x="5512" y="240"/>
                </a:lnTo>
                <a:lnTo>
                  <a:pt x="5537" y="275"/>
                </a:lnTo>
                <a:lnTo>
                  <a:pt x="5564" y="309"/>
                </a:lnTo>
                <a:lnTo>
                  <a:pt x="5578" y="255"/>
                </a:lnTo>
                <a:lnTo>
                  <a:pt x="5591" y="206"/>
                </a:lnTo>
                <a:lnTo>
                  <a:pt x="5487" y="206"/>
                </a:lnTo>
                <a:close/>
                <a:moveTo>
                  <a:pt x="5190" y="206"/>
                </a:moveTo>
                <a:lnTo>
                  <a:pt x="5215" y="240"/>
                </a:lnTo>
                <a:lnTo>
                  <a:pt x="5240" y="275"/>
                </a:lnTo>
                <a:lnTo>
                  <a:pt x="5267" y="309"/>
                </a:lnTo>
                <a:lnTo>
                  <a:pt x="5276" y="273"/>
                </a:lnTo>
                <a:lnTo>
                  <a:pt x="5284" y="238"/>
                </a:lnTo>
                <a:lnTo>
                  <a:pt x="5293" y="206"/>
                </a:lnTo>
                <a:lnTo>
                  <a:pt x="5190" y="206"/>
                </a:lnTo>
                <a:close/>
                <a:moveTo>
                  <a:pt x="5470" y="204"/>
                </a:moveTo>
                <a:lnTo>
                  <a:pt x="5459" y="206"/>
                </a:lnTo>
                <a:lnTo>
                  <a:pt x="5434" y="302"/>
                </a:lnTo>
                <a:lnTo>
                  <a:pt x="5487" y="302"/>
                </a:lnTo>
                <a:lnTo>
                  <a:pt x="5543" y="302"/>
                </a:lnTo>
                <a:lnTo>
                  <a:pt x="5505" y="252"/>
                </a:lnTo>
                <a:lnTo>
                  <a:pt x="5470" y="204"/>
                </a:lnTo>
                <a:close/>
                <a:moveTo>
                  <a:pt x="5616" y="204"/>
                </a:moveTo>
                <a:lnTo>
                  <a:pt x="5606" y="206"/>
                </a:lnTo>
                <a:lnTo>
                  <a:pt x="5581" y="300"/>
                </a:lnTo>
                <a:lnTo>
                  <a:pt x="5691" y="300"/>
                </a:lnTo>
                <a:lnTo>
                  <a:pt x="5652" y="250"/>
                </a:lnTo>
                <a:lnTo>
                  <a:pt x="5616" y="204"/>
                </a:lnTo>
                <a:close/>
                <a:moveTo>
                  <a:pt x="3850" y="204"/>
                </a:moveTo>
                <a:lnTo>
                  <a:pt x="3871" y="231"/>
                </a:lnTo>
                <a:lnTo>
                  <a:pt x="3890" y="257"/>
                </a:lnTo>
                <a:lnTo>
                  <a:pt x="3913" y="284"/>
                </a:lnTo>
                <a:lnTo>
                  <a:pt x="3913" y="204"/>
                </a:lnTo>
                <a:lnTo>
                  <a:pt x="3850" y="204"/>
                </a:lnTo>
                <a:close/>
                <a:moveTo>
                  <a:pt x="5021" y="202"/>
                </a:moveTo>
                <a:lnTo>
                  <a:pt x="5011" y="204"/>
                </a:lnTo>
                <a:lnTo>
                  <a:pt x="4986" y="302"/>
                </a:lnTo>
                <a:lnTo>
                  <a:pt x="5098" y="302"/>
                </a:lnTo>
                <a:lnTo>
                  <a:pt x="5057" y="250"/>
                </a:lnTo>
                <a:lnTo>
                  <a:pt x="5021" y="202"/>
                </a:lnTo>
                <a:close/>
                <a:moveTo>
                  <a:pt x="4865" y="196"/>
                </a:moveTo>
                <a:lnTo>
                  <a:pt x="4856" y="234"/>
                </a:lnTo>
                <a:lnTo>
                  <a:pt x="4846" y="269"/>
                </a:lnTo>
                <a:lnTo>
                  <a:pt x="4838" y="300"/>
                </a:lnTo>
                <a:lnTo>
                  <a:pt x="4948" y="300"/>
                </a:lnTo>
                <a:lnTo>
                  <a:pt x="4921" y="265"/>
                </a:lnTo>
                <a:lnTo>
                  <a:pt x="4894" y="232"/>
                </a:lnTo>
                <a:lnTo>
                  <a:pt x="4865" y="196"/>
                </a:lnTo>
                <a:close/>
                <a:moveTo>
                  <a:pt x="4270" y="196"/>
                </a:moveTo>
                <a:lnTo>
                  <a:pt x="4260" y="234"/>
                </a:lnTo>
                <a:lnTo>
                  <a:pt x="4251" y="267"/>
                </a:lnTo>
                <a:lnTo>
                  <a:pt x="4241" y="300"/>
                </a:lnTo>
                <a:lnTo>
                  <a:pt x="4351" y="300"/>
                </a:lnTo>
                <a:lnTo>
                  <a:pt x="4326" y="267"/>
                </a:lnTo>
                <a:lnTo>
                  <a:pt x="4299" y="232"/>
                </a:lnTo>
                <a:lnTo>
                  <a:pt x="4270" y="196"/>
                </a:lnTo>
                <a:close/>
                <a:moveTo>
                  <a:pt x="5163" y="196"/>
                </a:moveTo>
                <a:lnTo>
                  <a:pt x="5153" y="232"/>
                </a:lnTo>
                <a:lnTo>
                  <a:pt x="5144" y="267"/>
                </a:lnTo>
                <a:lnTo>
                  <a:pt x="5136" y="300"/>
                </a:lnTo>
                <a:lnTo>
                  <a:pt x="5245" y="300"/>
                </a:lnTo>
                <a:lnTo>
                  <a:pt x="5219" y="265"/>
                </a:lnTo>
                <a:lnTo>
                  <a:pt x="5192" y="232"/>
                </a:lnTo>
                <a:lnTo>
                  <a:pt x="5163" y="196"/>
                </a:lnTo>
                <a:close/>
                <a:moveTo>
                  <a:pt x="3972" y="196"/>
                </a:moveTo>
                <a:lnTo>
                  <a:pt x="3963" y="234"/>
                </a:lnTo>
                <a:lnTo>
                  <a:pt x="3953" y="269"/>
                </a:lnTo>
                <a:lnTo>
                  <a:pt x="3944" y="302"/>
                </a:lnTo>
                <a:lnTo>
                  <a:pt x="4055" y="302"/>
                </a:lnTo>
                <a:lnTo>
                  <a:pt x="4028" y="267"/>
                </a:lnTo>
                <a:lnTo>
                  <a:pt x="4001" y="232"/>
                </a:lnTo>
                <a:lnTo>
                  <a:pt x="3972" y="196"/>
                </a:lnTo>
                <a:close/>
                <a:moveTo>
                  <a:pt x="4568" y="196"/>
                </a:moveTo>
                <a:lnTo>
                  <a:pt x="4558" y="234"/>
                </a:lnTo>
                <a:lnTo>
                  <a:pt x="4548" y="269"/>
                </a:lnTo>
                <a:lnTo>
                  <a:pt x="4541" y="302"/>
                </a:lnTo>
                <a:lnTo>
                  <a:pt x="4650" y="302"/>
                </a:lnTo>
                <a:lnTo>
                  <a:pt x="4623" y="267"/>
                </a:lnTo>
                <a:lnTo>
                  <a:pt x="4596" y="232"/>
                </a:lnTo>
                <a:lnTo>
                  <a:pt x="4568" y="196"/>
                </a:lnTo>
                <a:close/>
                <a:moveTo>
                  <a:pt x="5758" y="194"/>
                </a:moveTo>
                <a:lnTo>
                  <a:pt x="5748" y="234"/>
                </a:lnTo>
                <a:lnTo>
                  <a:pt x="5741" y="269"/>
                </a:lnTo>
                <a:lnTo>
                  <a:pt x="5731" y="302"/>
                </a:lnTo>
                <a:lnTo>
                  <a:pt x="5843" y="302"/>
                </a:lnTo>
                <a:lnTo>
                  <a:pt x="5814" y="267"/>
                </a:lnTo>
                <a:lnTo>
                  <a:pt x="5787" y="232"/>
                </a:lnTo>
                <a:lnTo>
                  <a:pt x="5758" y="194"/>
                </a:lnTo>
                <a:close/>
                <a:moveTo>
                  <a:pt x="5906" y="194"/>
                </a:moveTo>
                <a:lnTo>
                  <a:pt x="5896" y="234"/>
                </a:lnTo>
                <a:lnTo>
                  <a:pt x="5889" y="269"/>
                </a:lnTo>
                <a:lnTo>
                  <a:pt x="5879" y="300"/>
                </a:lnTo>
                <a:lnTo>
                  <a:pt x="5990" y="300"/>
                </a:lnTo>
                <a:lnTo>
                  <a:pt x="5964" y="265"/>
                </a:lnTo>
                <a:lnTo>
                  <a:pt x="5935" y="231"/>
                </a:lnTo>
                <a:lnTo>
                  <a:pt x="5906" y="194"/>
                </a:lnTo>
                <a:close/>
                <a:moveTo>
                  <a:pt x="6056" y="194"/>
                </a:moveTo>
                <a:lnTo>
                  <a:pt x="6046" y="232"/>
                </a:lnTo>
                <a:lnTo>
                  <a:pt x="6038" y="269"/>
                </a:lnTo>
                <a:lnTo>
                  <a:pt x="6029" y="302"/>
                </a:lnTo>
                <a:lnTo>
                  <a:pt x="6140" y="302"/>
                </a:lnTo>
                <a:lnTo>
                  <a:pt x="6111" y="267"/>
                </a:lnTo>
                <a:lnTo>
                  <a:pt x="6084" y="231"/>
                </a:lnTo>
                <a:lnTo>
                  <a:pt x="6056" y="194"/>
                </a:lnTo>
                <a:close/>
                <a:moveTo>
                  <a:pt x="5311" y="194"/>
                </a:moveTo>
                <a:lnTo>
                  <a:pt x="5301" y="234"/>
                </a:lnTo>
                <a:lnTo>
                  <a:pt x="5293" y="269"/>
                </a:lnTo>
                <a:lnTo>
                  <a:pt x="5284" y="302"/>
                </a:lnTo>
                <a:lnTo>
                  <a:pt x="5395" y="302"/>
                </a:lnTo>
                <a:lnTo>
                  <a:pt x="5366" y="265"/>
                </a:lnTo>
                <a:lnTo>
                  <a:pt x="5340" y="231"/>
                </a:lnTo>
                <a:lnTo>
                  <a:pt x="5311" y="194"/>
                </a:lnTo>
                <a:close/>
                <a:moveTo>
                  <a:pt x="4418" y="194"/>
                </a:moveTo>
                <a:lnTo>
                  <a:pt x="4408" y="234"/>
                </a:lnTo>
                <a:lnTo>
                  <a:pt x="4399" y="269"/>
                </a:lnTo>
                <a:lnTo>
                  <a:pt x="4391" y="302"/>
                </a:lnTo>
                <a:lnTo>
                  <a:pt x="4502" y="302"/>
                </a:lnTo>
                <a:lnTo>
                  <a:pt x="4474" y="267"/>
                </a:lnTo>
                <a:lnTo>
                  <a:pt x="4447" y="232"/>
                </a:lnTo>
                <a:lnTo>
                  <a:pt x="4418" y="194"/>
                </a:lnTo>
                <a:close/>
                <a:moveTo>
                  <a:pt x="6205" y="194"/>
                </a:moveTo>
                <a:lnTo>
                  <a:pt x="6194" y="234"/>
                </a:lnTo>
                <a:lnTo>
                  <a:pt x="6186" y="269"/>
                </a:lnTo>
                <a:lnTo>
                  <a:pt x="6177" y="302"/>
                </a:lnTo>
                <a:lnTo>
                  <a:pt x="6288" y="302"/>
                </a:lnTo>
                <a:lnTo>
                  <a:pt x="6261" y="267"/>
                </a:lnTo>
                <a:lnTo>
                  <a:pt x="6234" y="232"/>
                </a:lnTo>
                <a:lnTo>
                  <a:pt x="6205" y="194"/>
                </a:lnTo>
                <a:close/>
                <a:moveTo>
                  <a:pt x="4120" y="194"/>
                </a:moveTo>
                <a:lnTo>
                  <a:pt x="4111" y="234"/>
                </a:lnTo>
                <a:lnTo>
                  <a:pt x="4101" y="269"/>
                </a:lnTo>
                <a:lnTo>
                  <a:pt x="4093" y="300"/>
                </a:lnTo>
                <a:lnTo>
                  <a:pt x="4203" y="300"/>
                </a:lnTo>
                <a:lnTo>
                  <a:pt x="4176" y="265"/>
                </a:lnTo>
                <a:lnTo>
                  <a:pt x="4149" y="231"/>
                </a:lnTo>
                <a:lnTo>
                  <a:pt x="4120" y="194"/>
                </a:lnTo>
                <a:close/>
                <a:moveTo>
                  <a:pt x="4717" y="194"/>
                </a:moveTo>
                <a:lnTo>
                  <a:pt x="4706" y="232"/>
                </a:lnTo>
                <a:lnTo>
                  <a:pt x="4696" y="269"/>
                </a:lnTo>
                <a:lnTo>
                  <a:pt x="4689" y="302"/>
                </a:lnTo>
                <a:lnTo>
                  <a:pt x="4798" y="302"/>
                </a:lnTo>
                <a:lnTo>
                  <a:pt x="4771" y="265"/>
                </a:lnTo>
                <a:lnTo>
                  <a:pt x="4744" y="231"/>
                </a:lnTo>
                <a:lnTo>
                  <a:pt x="4717" y="194"/>
                </a:lnTo>
                <a:close/>
                <a:moveTo>
                  <a:pt x="3827" y="192"/>
                </a:moveTo>
                <a:lnTo>
                  <a:pt x="3811" y="250"/>
                </a:lnTo>
                <a:lnTo>
                  <a:pt x="3798" y="302"/>
                </a:lnTo>
                <a:lnTo>
                  <a:pt x="3907" y="302"/>
                </a:lnTo>
                <a:lnTo>
                  <a:pt x="3880" y="265"/>
                </a:lnTo>
                <a:lnTo>
                  <a:pt x="3853" y="231"/>
                </a:lnTo>
                <a:lnTo>
                  <a:pt x="3827" y="192"/>
                </a:lnTo>
                <a:close/>
                <a:moveTo>
                  <a:pt x="3711" y="182"/>
                </a:moveTo>
                <a:lnTo>
                  <a:pt x="3734" y="225"/>
                </a:lnTo>
                <a:lnTo>
                  <a:pt x="3757" y="265"/>
                </a:lnTo>
                <a:lnTo>
                  <a:pt x="3782" y="307"/>
                </a:lnTo>
                <a:lnTo>
                  <a:pt x="3792" y="265"/>
                </a:lnTo>
                <a:lnTo>
                  <a:pt x="3802" y="229"/>
                </a:lnTo>
                <a:lnTo>
                  <a:pt x="3811" y="192"/>
                </a:lnTo>
                <a:lnTo>
                  <a:pt x="3761" y="188"/>
                </a:lnTo>
                <a:lnTo>
                  <a:pt x="3711" y="182"/>
                </a:lnTo>
                <a:close/>
                <a:moveTo>
                  <a:pt x="3690" y="177"/>
                </a:moveTo>
                <a:lnTo>
                  <a:pt x="3683" y="179"/>
                </a:lnTo>
                <a:lnTo>
                  <a:pt x="3650" y="300"/>
                </a:lnTo>
                <a:lnTo>
                  <a:pt x="3708" y="300"/>
                </a:lnTo>
                <a:lnTo>
                  <a:pt x="3763" y="300"/>
                </a:lnTo>
                <a:lnTo>
                  <a:pt x="3727" y="236"/>
                </a:lnTo>
                <a:lnTo>
                  <a:pt x="3690" y="177"/>
                </a:lnTo>
                <a:close/>
                <a:moveTo>
                  <a:pt x="3552" y="165"/>
                </a:moveTo>
                <a:lnTo>
                  <a:pt x="3592" y="232"/>
                </a:lnTo>
                <a:lnTo>
                  <a:pt x="3633" y="302"/>
                </a:lnTo>
                <a:lnTo>
                  <a:pt x="3650" y="238"/>
                </a:lnTo>
                <a:lnTo>
                  <a:pt x="3667" y="179"/>
                </a:lnTo>
                <a:lnTo>
                  <a:pt x="3612" y="171"/>
                </a:lnTo>
                <a:lnTo>
                  <a:pt x="3552" y="165"/>
                </a:lnTo>
                <a:close/>
                <a:moveTo>
                  <a:pt x="3539" y="165"/>
                </a:moveTo>
                <a:lnTo>
                  <a:pt x="3519" y="236"/>
                </a:lnTo>
                <a:lnTo>
                  <a:pt x="3502" y="302"/>
                </a:lnTo>
                <a:lnTo>
                  <a:pt x="3617" y="302"/>
                </a:lnTo>
                <a:lnTo>
                  <a:pt x="3592" y="257"/>
                </a:lnTo>
                <a:lnTo>
                  <a:pt x="3565" y="213"/>
                </a:lnTo>
                <a:lnTo>
                  <a:pt x="3539" y="165"/>
                </a:lnTo>
                <a:close/>
                <a:moveTo>
                  <a:pt x="960" y="161"/>
                </a:moveTo>
                <a:lnTo>
                  <a:pt x="902" y="182"/>
                </a:lnTo>
                <a:lnTo>
                  <a:pt x="849" y="202"/>
                </a:lnTo>
                <a:lnTo>
                  <a:pt x="851" y="206"/>
                </a:lnTo>
                <a:lnTo>
                  <a:pt x="960" y="206"/>
                </a:lnTo>
                <a:lnTo>
                  <a:pt x="960" y="161"/>
                </a:lnTo>
                <a:close/>
                <a:moveTo>
                  <a:pt x="2999" y="157"/>
                </a:moveTo>
                <a:lnTo>
                  <a:pt x="2980" y="229"/>
                </a:lnTo>
                <a:lnTo>
                  <a:pt x="2961" y="302"/>
                </a:lnTo>
                <a:lnTo>
                  <a:pt x="2986" y="302"/>
                </a:lnTo>
                <a:lnTo>
                  <a:pt x="3005" y="302"/>
                </a:lnTo>
                <a:lnTo>
                  <a:pt x="3005" y="159"/>
                </a:lnTo>
                <a:lnTo>
                  <a:pt x="2999" y="157"/>
                </a:lnTo>
                <a:close/>
                <a:moveTo>
                  <a:pt x="806" y="156"/>
                </a:moveTo>
                <a:lnTo>
                  <a:pt x="735" y="175"/>
                </a:lnTo>
                <a:lnTo>
                  <a:pt x="668" y="194"/>
                </a:lnTo>
                <a:lnTo>
                  <a:pt x="670" y="206"/>
                </a:lnTo>
                <a:lnTo>
                  <a:pt x="806" y="206"/>
                </a:lnTo>
                <a:lnTo>
                  <a:pt x="806" y="156"/>
                </a:lnTo>
                <a:close/>
                <a:moveTo>
                  <a:pt x="3396" y="150"/>
                </a:moveTo>
                <a:lnTo>
                  <a:pt x="3427" y="202"/>
                </a:lnTo>
                <a:lnTo>
                  <a:pt x="3456" y="252"/>
                </a:lnTo>
                <a:lnTo>
                  <a:pt x="3487" y="302"/>
                </a:lnTo>
                <a:lnTo>
                  <a:pt x="3500" y="254"/>
                </a:lnTo>
                <a:lnTo>
                  <a:pt x="3512" y="207"/>
                </a:lnTo>
                <a:lnTo>
                  <a:pt x="3523" y="161"/>
                </a:lnTo>
                <a:lnTo>
                  <a:pt x="3462" y="156"/>
                </a:lnTo>
                <a:lnTo>
                  <a:pt x="3396" y="150"/>
                </a:lnTo>
                <a:close/>
                <a:moveTo>
                  <a:pt x="3381" y="146"/>
                </a:moveTo>
                <a:lnTo>
                  <a:pt x="3358" y="227"/>
                </a:lnTo>
                <a:lnTo>
                  <a:pt x="3339" y="302"/>
                </a:lnTo>
                <a:lnTo>
                  <a:pt x="3471" y="302"/>
                </a:lnTo>
                <a:lnTo>
                  <a:pt x="3425" y="225"/>
                </a:lnTo>
                <a:lnTo>
                  <a:pt x="3381" y="146"/>
                </a:lnTo>
                <a:close/>
                <a:moveTo>
                  <a:pt x="670" y="133"/>
                </a:moveTo>
                <a:lnTo>
                  <a:pt x="670" y="181"/>
                </a:lnTo>
                <a:lnTo>
                  <a:pt x="741" y="161"/>
                </a:lnTo>
                <a:lnTo>
                  <a:pt x="808" y="144"/>
                </a:lnTo>
                <a:lnTo>
                  <a:pt x="806" y="133"/>
                </a:lnTo>
                <a:lnTo>
                  <a:pt x="670" y="133"/>
                </a:lnTo>
                <a:close/>
                <a:moveTo>
                  <a:pt x="1131" y="133"/>
                </a:moveTo>
                <a:lnTo>
                  <a:pt x="1131" y="206"/>
                </a:lnTo>
                <a:lnTo>
                  <a:pt x="1267" y="206"/>
                </a:lnTo>
                <a:lnTo>
                  <a:pt x="1267" y="133"/>
                </a:lnTo>
                <a:lnTo>
                  <a:pt x="1131" y="133"/>
                </a:lnTo>
                <a:close/>
                <a:moveTo>
                  <a:pt x="1286" y="133"/>
                </a:moveTo>
                <a:lnTo>
                  <a:pt x="1286" y="219"/>
                </a:lnTo>
                <a:lnTo>
                  <a:pt x="1352" y="219"/>
                </a:lnTo>
                <a:lnTo>
                  <a:pt x="1352" y="133"/>
                </a:lnTo>
                <a:lnTo>
                  <a:pt x="1286" y="133"/>
                </a:lnTo>
                <a:close/>
                <a:moveTo>
                  <a:pt x="518" y="133"/>
                </a:moveTo>
                <a:lnTo>
                  <a:pt x="518" y="213"/>
                </a:lnTo>
                <a:lnTo>
                  <a:pt x="588" y="198"/>
                </a:lnTo>
                <a:lnTo>
                  <a:pt x="653" y="184"/>
                </a:lnTo>
                <a:lnTo>
                  <a:pt x="653" y="133"/>
                </a:lnTo>
                <a:lnTo>
                  <a:pt x="518" y="133"/>
                </a:lnTo>
                <a:close/>
                <a:moveTo>
                  <a:pt x="365" y="133"/>
                </a:moveTo>
                <a:lnTo>
                  <a:pt x="365" y="206"/>
                </a:lnTo>
                <a:lnTo>
                  <a:pt x="499" y="206"/>
                </a:lnTo>
                <a:lnTo>
                  <a:pt x="499" y="133"/>
                </a:lnTo>
                <a:lnTo>
                  <a:pt x="432" y="133"/>
                </a:lnTo>
                <a:lnTo>
                  <a:pt x="365" y="133"/>
                </a:lnTo>
                <a:close/>
                <a:moveTo>
                  <a:pt x="252" y="131"/>
                </a:moveTo>
                <a:lnTo>
                  <a:pt x="252" y="206"/>
                </a:lnTo>
                <a:lnTo>
                  <a:pt x="346" y="206"/>
                </a:lnTo>
                <a:lnTo>
                  <a:pt x="346" y="131"/>
                </a:lnTo>
                <a:lnTo>
                  <a:pt x="252" y="131"/>
                </a:lnTo>
                <a:close/>
                <a:moveTo>
                  <a:pt x="3206" y="131"/>
                </a:moveTo>
                <a:lnTo>
                  <a:pt x="3189" y="190"/>
                </a:lnTo>
                <a:lnTo>
                  <a:pt x="3174" y="246"/>
                </a:lnTo>
                <a:lnTo>
                  <a:pt x="3158" y="302"/>
                </a:lnTo>
                <a:lnTo>
                  <a:pt x="3306" y="302"/>
                </a:lnTo>
                <a:lnTo>
                  <a:pt x="3274" y="244"/>
                </a:lnTo>
                <a:lnTo>
                  <a:pt x="3239" y="188"/>
                </a:lnTo>
                <a:lnTo>
                  <a:pt x="3206" y="131"/>
                </a:lnTo>
                <a:close/>
                <a:moveTo>
                  <a:pt x="1081" y="131"/>
                </a:moveTo>
                <a:lnTo>
                  <a:pt x="1048" y="131"/>
                </a:lnTo>
                <a:lnTo>
                  <a:pt x="1018" y="136"/>
                </a:lnTo>
                <a:lnTo>
                  <a:pt x="996" y="146"/>
                </a:lnTo>
                <a:lnTo>
                  <a:pt x="983" y="159"/>
                </a:lnTo>
                <a:lnTo>
                  <a:pt x="979" y="181"/>
                </a:lnTo>
                <a:lnTo>
                  <a:pt x="981" y="206"/>
                </a:lnTo>
                <a:lnTo>
                  <a:pt x="1114" y="206"/>
                </a:lnTo>
                <a:lnTo>
                  <a:pt x="1114" y="131"/>
                </a:lnTo>
                <a:lnTo>
                  <a:pt x="1081" y="131"/>
                </a:lnTo>
                <a:close/>
                <a:moveTo>
                  <a:pt x="3220" y="129"/>
                </a:moveTo>
                <a:lnTo>
                  <a:pt x="3254" y="188"/>
                </a:lnTo>
                <a:lnTo>
                  <a:pt x="3289" y="244"/>
                </a:lnTo>
                <a:lnTo>
                  <a:pt x="3324" y="304"/>
                </a:lnTo>
                <a:lnTo>
                  <a:pt x="3345" y="221"/>
                </a:lnTo>
                <a:lnTo>
                  <a:pt x="3366" y="144"/>
                </a:lnTo>
                <a:lnTo>
                  <a:pt x="3295" y="136"/>
                </a:lnTo>
                <a:lnTo>
                  <a:pt x="3220" y="129"/>
                </a:lnTo>
                <a:close/>
                <a:moveTo>
                  <a:pt x="966" y="125"/>
                </a:moveTo>
                <a:lnTo>
                  <a:pt x="908" y="134"/>
                </a:lnTo>
                <a:lnTo>
                  <a:pt x="854" y="144"/>
                </a:lnTo>
                <a:lnTo>
                  <a:pt x="839" y="148"/>
                </a:lnTo>
                <a:lnTo>
                  <a:pt x="829" y="156"/>
                </a:lnTo>
                <a:lnTo>
                  <a:pt x="824" y="165"/>
                </a:lnTo>
                <a:lnTo>
                  <a:pt x="824" y="179"/>
                </a:lnTo>
                <a:lnTo>
                  <a:pt x="828" y="194"/>
                </a:lnTo>
                <a:lnTo>
                  <a:pt x="866" y="184"/>
                </a:lnTo>
                <a:lnTo>
                  <a:pt x="900" y="173"/>
                </a:lnTo>
                <a:lnTo>
                  <a:pt x="931" y="157"/>
                </a:lnTo>
                <a:lnTo>
                  <a:pt x="952" y="142"/>
                </a:lnTo>
                <a:lnTo>
                  <a:pt x="966" y="125"/>
                </a:lnTo>
                <a:close/>
                <a:moveTo>
                  <a:pt x="3020" y="123"/>
                </a:moveTo>
                <a:lnTo>
                  <a:pt x="3020" y="302"/>
                </a:lnTo>
                <a:lnTo>
                  <a:pt x="3072" y="302"/>
                </a:lnTo>
                <a:lnTo>
                  <a:pt x="3126" y="302"/>
                </a:lnTo>
                <a:lnTo>
                  <a:pt x="3091" y="242"/>
                </a:lnTo>
                <a:lnTo>
                  <a:pt x="3057" y="184"/>
                </a:lnTo>
                <a:lnTo>
                  <a:pt x="3020" y="123"/>
                </a:lnTo>
                <a:close/>
                <a:moveTo>
                  <a:pt x="2417" y="115"/>
                </a:moveTo>
                <a:lnTo>
                  <a:pt x="2408" y="119"/>
                </a:lnTo>
                <a:lnTo>
                  <a:pt x="2385" y="209"/>
                </a:lnTo>
                <a:lnTo>
                  <a:pt x="2360" y="302"/>
                </a:lnTo>
                <a:lnTo>
                  <a:pt x="2525" y="302"/>
                </a:lnTo>
                <a:lnTo>
                  <a:pt x="2471" y="207"/>
                </a:lnTo>
                <a:lnTo>
                  <a:pt x="2417" y="115"/>
                </a:lnTo>
                <a:close/>
                <a:moveTo>
                  <a:pt x="1607" y="108"/>
                </a:moveTo>
                <a:lnTo>
                  <a:pt x="1596" y="150"/>
                </a:lnTo>
                <a:lnTo>
                  <a:pt x="1586" y="186"/>
                </a:lnTo>
                <a:lnTo>
                  <a:pt x="1576" y="223"/>
                </a:lnTo>
                <a:lnTo>
                  <a:pt x="1576" y="227"/>
                </a:lnTo>
                <a:lnTo>
                  <a:pt x="1576" y="231"/>
                </a:lnTo>
                <a:lnTo>
                  <a:pt x="1576" y="234"/>
                </a:lnTo>
                <a:lnTo>
                  <a:pt x="1592" y="267"/>
                </a:lnTo>
                <a:lnTo>
                  <a:pt x="1605" y="300"/>
                </a:lnTo>
                <a:lnTo>
                  <a:pt x="1659" y="300"/>
                </a:lnTo>
                <a:lnTo>
                  <a:pt x="1720" y="300"/>
                </a:lnTo>
                <a:lnTo>
                  <a:pt x="1682" y="238"/>
                </a:lnTo>
                <a:lnTo>
                  <a:pt x="1645" y="175"/>
                </a:lnTo>
                <a:lnTo>
                  <a:pt x="1607" y="108"/>
                </a:lnTo>
                <a:close/>
                <a:moveTo>
                  <a:pt x="2613" y="108"/>
                </a:moveTo>
                <a:lnTo>
                  <a:pt x="2596" y="175"/>
                </a:lnTo>
                <a:lnTo>
                  <a:pt x="2579" y="238"/>
                </a:lnTo>
                <a:lnTo>
                  <a:pt x="2561" y="302"/>
                </a:lnTo>
                <a:lnTo>
                  <a:pt x="2726" y="302"/>
                </a:lnTo>
                <a:lnTo>
                  <a:pt x="2690" y="238"/>
                </a:lnTo>
                <a:lnTo>
                  <a:pt x="2652" y="175"/>
                </a:lnTo>
                <a:lnTo>
                  <a:pt x="2613" y="108"/>
                </a:lnTo>
                <a:close/>
                <a:moveTo>
                  <a:pt x="3028" y="108"/>
                </a:moveTo>
                <a:lnTo>
                  <a:pt x="3066" y="175"/>
                </a:lnTo>
                <a:lnTo>
                  <a:pt x="3105" y="238"/>
                </a:lnTo>
                <a:lnTo>
                  <a:pt x="3143" y="305"/>
                </a:lnTo>
                <a:lnTo>
                  <a:pt x="3160" y="242"/>
                </a:lnTo>
                <a:lnTo>
                  <a:pt x="3176" y="182"/>
                </a:lnTo>
                <a:lnTo>
                  <a:pt x="3193" y="125"/>
                </a:lnTo>
                <a:lnTo>
                  <a:pt x="3112" y="117"/>
                </a:lnTo>
                <a:lnTo>
                  <a:pt x="3028" y="108"/>
                </a:lnTo>
                <a:close/>
                <a:moveTo>
                  <a:pt x="2008" y="108"/>
                </a:moveTo>
                <a:lnTo>
                  <a:pt x="1981" y="207"/>
                </a:lnTo>
                <a:lnTo>
                  <a:pt x="1956" y="302"/>
                </a:lnTo>
                <a:lnTo>
                  <a:pt x="2124" y="302"/>
                </a:lnTo>
                <a:lnTo>
                  <a:pt x="2066" y="206"/>
                </a:lnTo>
                <a:lnTo>
                  <a:pt x="2008" y="108"/>
                </a:lnTo>
                <a:close/>
                <a:moveTo>
                  <a:pt x="2210" y="108"/>
                </a:moveTo>
                <a:lnTo>
                  <a:pt x="2193" y="175"/>
                </a:lnTo>
                <a:lnTo>
                  <a:pt x="2175" y="238"/>
                </a:lnTo>
                <a:lnTo>
                  <a:pt x="2158" y="302"/>
                </a:lnTo>
                <a:lnTo>
                  <a:pt x="2325" y="302"/>
                </a:lnTo>
                <a:lnTo>
                  <a:pt x="2268" y="206"/>
                </a:lnTo>
                <a:lnTo>
                  <a:pt x="2210" y="108"/>
                </a:lnTo>
                <a:close/>
                <a:moveTo>
                  <a:pt x="2815" y="106"/>
                </a:moveTo>
                <a:lnTo>
                  <a:pt x="2796" y="173"/>
                </a:lnTo>
                <a:lnTo>
                  <a:pt x="2780" y="238"/>
                </a:lnTo>
                <a:lnTo>
                  <a:pt x="2763" y="302"/>
                </a:lnTo>
                <a:lnTo>
                  <a:pt x="2928" y="302"/>
                </a:lnTo>
                <a:lnTo>
                  <a:pt x="2890" y="236"/>
                </a:lnTo>
                <a:lnTo>
                  <a:pt x="2853" y="173"/>
                </a:lnTo>
                <a:lnTo>
                  <a:pt x="2815" y="106"/>
                </a:lnTo>
                <a:close/>
                <a:moveTo>
                  <a:pt x="1807" y="106"/>
                </a:moveTo>
                <a:lnTo>
                  <a:pt x="1789" y="173"/>
                </a:lnTo>
                <a:lnTo>
                  <a:pt x="1772" y="238"/>
                </a:lnTo>
                <a:lnTo>
                  <a:pt x="1757" y="300"/>
                </a:lnTo>
                <a:lnTo>
                  <a:pt x="1920" y="300"/>
                </a:lnTo>
                <a:lnTo>
                  <a:pt x="1884" y="236"/>
                </a:lnTo>
                <a:lnTo>
                  <a:pt x="1845" y="173"/>
                </a:lnTo>
                <a:lnTo>
                  <a:pt x="1807" y="106"/>
                </a:lnTo>
                <a:close/>
                <a:moveTo>
                  <a:pt x="2826" y="102"/>
                </a:moveTo>
                <a:lnTo>
                  <a:pt x="2865" y="169"/>
                </a:lnTo>
                <a:lnTo>
                  <a:pt x="2905" y="236"/>
                </a:lnTo>
                <a:lnTo>
                  <a:pt x="2945" y="305"/>
                </a:lnTo>
                <a:lnTo>
                  <a:pt x="2964" y="234"/>
                </a:lnTo>
                <a:lnTo>
                  <a:pt x="2982" y="169"/>
                </a:lnTo>
                <a:lnTo>
                  <a:pt x="2999" y="102"/>
                </a:lnTo>
                <a:lnTo>
                  <a:pt x="2826" y="102"/>
                </a:lnTo>
                <a:close/>
                <a:moveTo>
                  <a:pt x="1820" y="102"/>
                </a:moveTo>
                <a:lnTo>
                  <a:pt x="1880" y="204"/>
                </a:lnTo>
                <a:lnTo>
                  <a:pt x="1941" y="309"/>
                </a:lnTo>
                <a:lnTo>
                  <a:pt x="1960" y="236"/>
                </a:lnTo>
                <a:lnTo>
                  <a:pt x="1978" y="169"/>
                </a:lnTo>
                <a:lnTo>
                  <a:pt x="1995" y="102"/>
                </a:lnTo>
                <a:lnTo>
                  <a:pt x="1820" y="102"/>
                </a:lnTo>
                <a:close/>
                <a:moveTo>
                  <a:pt x="2625" y="102"/>
                </a:moveTo>
                <a:lnTo>
                  <a:pt x="2663" y="169"/>
                </a:lnTo>
                <a:lnTo>
                  <a:pt x="2703" y="236"/>
                </a:lnTo>
                <a:lnTo>
                  <a:pt x="2746" y="307"/>
                </a:lnTo>
                <a:lnTo>
                  <a:pt x="2765" y="236"/>
                </a:lnTo>
                <a:lnTo>
                  <a:pt x="2784" y="169"/>
                </a:lnTo>
                <a:lnTo>
                  <a:pt x="2801" y="102"/>
                </a:lnTo>
                <a:lnTo>
                  <a:pt x="2625" y="102"/>
                </a:lnTo>
                <a:close/>
                <a:moveTo>
                  <a:pt x="1548" y="102"/>
                </a:moveTo>
                <a:lnTo>
                  <a:pt x="1548" y="221"/>
                </a:lnTo>
                <a:lnTo>
                  <a:pt x="1559" y="223"/>
                </a:lnTo>
                <a:lnTo>
                  <a:pt x="1576" y="163"/>
                </a:lnTo>
                <a:lnTo>
                  <a:pt x="1594" y="102"/>
                </a:lnTo>
                <a:lnTo>
                  <a:pt x="1548" y="102"/>
                </a:lnTo>
                <a:close/>
                <a:moveTo>
                  <a:pt x="1617" y="102"/>
                </a:moveTo>
                <a:lnTo>
                  <a:pt x="1676" y="202"/>
                </a:lnTo>
                <a:lnTo>
                  <a:pt x="1734" y="298"/>
                </a:lnTo>
                <a:lnTo>
                  <a:pt x="1743" y="296"/>
                </a:lnTo>
                <a:lnTo>
                  <a:pt x="1768" y="200"/>
                </a:lnTo>
                <a:lnTo>
                  <a:pt x="1793" y="102"/>
                </a:lnTo>
                <a:lnTo>
                  <a:pt x="1617" y="102"/>
                </a:lnTo>
                <a:close/>
                <a:moveTo>
                  <a:pt x="2423" y="100"/>
                </a:moveTo>
                <a:lnTo>
                  <a:pt x="2463" y="169"/>
                </a:lnTo>
                <a:lnTo>
                  <a:pt x="2504" y="238"/>
                </a:lnTo>
                <a:lnTo>
                  <a:pt x="2544" y="307"/>
                </a:lnTo>
                <a:lnTo>
                  <a:pt x="2563" y="236"/>
                </a:lnTo>
                <a:lnTo>
                  <a:pt x="2582" y="167"/>
                </a:lnTo>
                <a:lnTo>
                  <a:pt x="2600" y="100"/>
                </a:lnTo>
                <a:lnTo>
                  <a:pt x="2423" y="100"/>
                </a:lnTo>
                <a:close/>
                <a:moveTo>
                  <a:pt x="2020" y="100"/>
                </a:moveTo>
                <a:lnTo>
                  <a:pt x="2079" y="204"/>
                </a:lnTo>
                <a:lnTo>
                  <a:pt x="2141" y="307"/>
                </a:lnTo>
                <a:lnTo>
                  <a:pt x="2170" y="204"/>
                </a:lnTo>
                <a:lnTo>
                  <a:pt x="2196" y="100"/>
                </a:lnTo>
                <a:lnTo>
                  <a:pt x="2020" y="100"/>
                </a:lnTo>
                <a:close/>
                <a:moveTo>
                  <a:pt x="1490" y="100"/>
                </a:moveTo>
                <a:lnTo>
                  <a:pt x="1490" y="219"/>
                </a:lnTo>
                <a:lnTo>
                  <a:pt x="1528" y="219"/>
                </a:lnTo>
                <a:lnTo>
                  <a:pt x="1528" y="100"/>
                </a:lnTo>
                <a:lnTo>
                  <a:pt x="1490" y="100"/>
                </a:lnTo>
                <a:close/>
                <a:moveTo>
                  <a:pt x="2221" y="100"/>
                </a:moveTo>
                <a:lnTo>
                  <a:pt x="2262" y="169"/>
                </a:lnTo>
                <a:lnTo>
                  <a:pt x="2302" y="238"/>
                </a:lnTo>
                <a:lnTo>
                  <a:pt x="2344" y="309"/>
                </a:lnTo>
                <a:lnTo>
                  <a:pt x="2362" y="236"/>
                </a:lnTo>
                <a:lnTo>
                  <a:pt x="2381" y="167"/>
                </a:lnTo>
                <a:lnTo>
                  <a:pt x="2398" y="100"/>
                </a:lnTo>
                <a:lnTo>
                  <a:pt x="2221" y="100"/>
                </a:lnTo>
                <a:close/>
                <a:moveTo>
                  <a:pt x="1185" y="59"/>
                </a:moveTo>
                <a:lnTo>
                  <a:pt x="1073" y="88"/>
                </a:lnTo>
                <a:lnTo>
                  <a:pt x="1077" y="102"/>
                </a:lnTo>
                <a:lnTo>
                  <a:pt x="1187" y="69"/>
                </a:lnTo>
                <a:lnTo>
                  <a:pt x="1185" y="59"/>
                </a:lnTo>
                <a:close/>
                <a:moveTo>
                  <a:pt x="1352" y="19"/>
                </a:moveTo>
                <a:lnTo>
                  <a:pt x="1258" y="54"/>
                </a:lnTo>
                <a:lnTo>
                  <a:pt x="1165" y="88"/>
                </a:lnTo>
                <a:lnTo>
                  <a:pt x="1167" y="94"/>
                </a:lnTo>
                <a:lnTo>
                  <a:pt x="1352" y="94"/>
                </a:lnTo>
                <a:lnTo>
                  <a:pt x="1352" y="19"/>
                </a:lnTo>
                <a:close/>
                <a:moveTo>
                  <a:pt x="1382" y="15"/>
                </a:moveTo>
                <a:lnTo>
                  <a:pt x="1382" y="221"/>
                </a:lnTo>
                <a:lnTo>
                  <a:pt x="1459" y="221"/>
                </a:lnTo>
                <a:lnTo>
                  <a:pt x="1459" y="15"/>
                </a:lnTo>
                <a:lnTo>
                  <a:pt x="1382" y="15"/>
                </a:lnTo>
                <a:close/>
                <a:moveTo>
                  <a:pt x="1352" y="0"/>
                </a:moveTo>
                <a:lnTo>
                  <a:pt x="1490" y="0"/>
                </a:lnTo>
                <a:lnTo>
                  <a:pt x="1490" y="63"/>
                </a:lnTo>
                <a:lnTo>
                  <a:pt x="1640" y="63"/>
                </a:lnTo>
                <a:lnTo>
                  <a:pt x="2287" y="61"/>
                </a:lnTo>
                <a:lnTo>
                  <a:pt x="2934" y="63"/>
                </a:lnTo>
                <a:lnTo>
                  <a:pt x="3022" y="69"/>
                </a:lnTo>
                <a:lnTo>
                  <a:pt x="3110" y="79"/>
                </a:lnTo>
                <a:lnTo>
                  <a:pt x="3201" y="90"/>
                </a:lnTo>
                <a:lnTo>
                  <a:pt x="3366" y="108"/>
                </a:lnTo>
                <a:lnTo>
                  <a:pt x="3531" y="125"/>
                </a:lnTo>
                <a:lnTo>
                  <a:pt x="3696" y="146"/>
                </a:lnTo>
                <a:lnTo>
                  <a:pt x="3869" y="163"/>
                </a:lnTo>
                <a:lnTo>
                  <a:pt x="4042" y="171"/>
                </a:lnTo>
                <a:lnTo>
                  <a:pt x="4214" y="173"/>
                </a:lnTo>
                <a:lnTo>
                  <a:pt x="4387" y="171"/>
                </a:lnTo>
                <a:lnTo>
                  <a:pt x="4560" y="169"/>
                </a:lnTo>
                <a:lnTo>
                  <a:pt x="5374" y="171"/>
                </a:lnTo>
                <a:lnTo>
                  <a:pt x="6190" y="171"/>
                </a:lnTo>
                <a:lnTo>
                  <a:pt x="6227" y="171"/>
                </a:lnTo>
                <a:lnTo>
                  <a:pt x="6236" y="204"/>
                </a:lnTo>
                <a:lnTo>
                  <a:pt x="6252" y="232"/>
                </a:lnTo>
                <a:lnTo>
                  <a:pt x="6269" y="259"/>
                </a:lnTo>
                <a:lnTo>
                  <a:pt x="6292" y="282"/>
                </a:lnTo>
                <a:lnTo>
                  <a:pt x="6315" y="305"/>
                </a:lnTo>
                <a:lnTo>
                  <a:pt x="6324" y="317"/>
                </a:lnTo>
                <a:lnTo>
                  <a:pt x="6328" y="334"/>
                </a:lnTo>
                <a:lnTo>
                  <a:pt x="6334" y="352"/>
                </a:lnTo>
                <a:lnTo>
                  <a:pt x="6315" y="359"/>
                </a:lnTo>
                <a:lnTo>
                  <a:pt x="6296" y="363"/>
                </a:lnTo>
                <a:lnTo>
                  <a:pt x="5724" y="373"/>
                </a:lnTo>
                <a:lnTo>
                  <a:pt x="5710" y="377"/>
                </a:lnTo>
                <a:lnTo>
                  <a:pt x="5697" y="386"/>
                </a:lnTo>
                <a:lnTo>
                  <a:pt x="5689" y="398"/>
                </a:lnTo>
                <a:lnTo>
                  <a:pt x="5668" y="457"/>
                </a:lnTo>
                <a:lnTo>
                  <a:pt x="5647" y="517"/>
                </a:lnTo>
                <a:lnTo>
                  <a:pt x="5637" y="532"/>
                </a:lnTo>
                <a:lnTo>
                  <a:pt x="5622" y="549"/>
                </a:lnTo>
                <a:lnTo>
                  <a:pt x="5610" y="526"/>
                </a:lnTo>
                <a:lnTo>
                  <a:pt x="5601" y="505"/>
                </a:lnTo>
                <a:lnTo>
                  <a:pt x="5580" y="446"/>
                </a:lnTo>
                <a:lnTo>
                  <a:pt x="5558" y="390"/>
                </a:lnTo>
                <a:lnTo>
                  <a:pt x="5549" y="382"/>
                </a:lnTo>
                <a:lnTo>
                  <a:pt x="5533" y="377"/>
                </a:lnTo>
                <a:lnTo>
                  <a:pt x="5516" y="375"/>
                </a:lnTo>
                <a:lnTo>
                  <a:pt x="5220" y="373"/>
                </a:lnTo>
                <a:lnTo>
                  <a:pt x="1649" y="367"/>
                </a:lnTo>
                <a:lnTo>
                  <a:pt x="1624" y="367"/>
                </a:lnTo>
                <a:lnTo>
                  <a:pt x="1597" y="367"/>
                </a:lnTo>
                <a:lnTo>
                  <a:pt x="1597" y="413"/>
                </a:lnTo>
                <a:lnTo>
                  <a:pt x="1597" y="459"/>
                </a:lnTo>
                <a:lnTo>
                  <a:pt x="1597" y="480"/>
                </a:lnTo>
                <a:lnTo>
                  <a:pt x="1594" y="494"/>
                </a:lnTo>
                <a:lnTo>
                  <a:pt x="1588" y="501"/>
                </a:lnTo>
                <a:lnTo>
                  <a:pt x="1574" y="503"/>
                </a:lnTo>
                <a:lnTo>
                  <a:pt x="1551" y="505"/>
                </a:lnTo>
                <a:lnTo>
                  <a:pt x="1548" y="505"/>
                </a:lnTo>
                <a:lnTo>
                  <a:pt x="1542" y="507"/>
                </a:lnTo>
                <a:lnTo>
                  <a:pt x="1536" y="507"/>
                </a:lnTo>
                <a:lnTo>
                  <a:pt x="1536" y="4058"/>
                </a:lnTo>
                <a:lnTo>
                  <a:pt x="1615" y="4058"/>
                </a:lnTo>
                <a:lnTo>
                  <a:pt x="1693" y="4058"/>
                </a:lnTo>
                <a:lnTo>
                  <a:pt x="1716" y="4052"/>
                </a:lnTo>
                <a:lnTo>
                  <a:pt x="1738" y="4045"/>
                </a:lnTo>
                <a:lnTo>
                  <a:pt x="1759" y="4045"/>
                </a:lnTo>
                <a:lnTo>
                  <a:pt x="1772" y="4050"/>
                </a:lnTo>
                <a:lnTo>
                  <a:pt x="1778" y="4064"/>
                </a:lnTo>
                <a:lnTo>
                  <a:pt x="1778" y="4085"/>
                </a:lnTo>
                <a:lnTo>
                  <a:pt x="1778" y="4097"/>
                </a:lnTo>
                <a:lnTo>
                  <a:pt x="1776" y="4110"/>
                </a:lnTo>
                <a:lnTo>
                  <a:pt x="1068" y="4110"/>
                </a:lnTo>
                <a:lnTo>
                  <a:pt x="1066" y="4104"/>
                </a:lnTo>
                <a:lnTo>
                  <a:pt x="1064" y="4098"/>
                </a:lnTo>
                <a:lnTo>
                  <a:pt x="1064" y="4091"/>
                </a:lnTo>
                <a:lnTo>
                  <a:pt x="1066" y="4079"/>
                </a:lnTo>
                <a:lnTo>
                  <a:pt x="1068" y="4066"/>
                </a:lnTo>
                <a:lnTo>
                  <a:pt x="1069" y="4054"/>
                </a:lnTo>
                <a:lnTo>
                  <a:pt x="1073" y="4049"/>
                </a:lnTo>
                <a:lnTo>
                  <a:pt x="1092" y="4049"/>
                </a:lnTo>
                <a:lnTo>
                  <a:pt x="1112" y="4050"/>
                </a:lnTo>
                <a:lnTo>
                  <a:pt x="1131" y="4054"/>
                </a:lnTo>
                <a:lnTo>
                  <a:pt x="1135" y="4056"/>
                </a:lnTo>
                <a:lnTo>
                  <a:pt x="1140" y="4058"/>
                </a:lnTo>
                <a:lnTo>
                  <a:pt x="1144" y="4058"/>
                </a:lnTo>
                <a:lnTo>
                  <a:pt x="1225" y="4058"/>
                </a:lnTo>
                <a:lnTo>
                  <a:pt x="1309" y="4058"/>
                </a:lnTo>
                <a:lnTo>
                  <a:pt x="1309" y="3964"/>
                </a:lnTo>
                <a:lnTo>
                  <a:pt x="1309" y="3872"/>
                </a:lnTo>
                <a:lnTo>
                  <a:pt x="1309" y="3837"/>
                </a:lnTo>
                <a:lnTo>
                  <a:pt x="1308" y="2629"/>
                </a:lnTo>
                <a:lnTo>
                  <a:pt x="1308" y="1389"/>
                </a:lnTo>
                <a:lnTo>
                  <a:pt x="1309" y="544"/>
                </a:lnTo>
                <a:lnTo>
                  <a:pt x="1308" y="528"/>
                </a:lnTo>
                <a:lnTo>
                  <a:pt x="1306" y="517"/>
                </a:lnTo>
                <a:lnTo>
                  <a:pt x="1298" y="509"/>
                </a:lnTo>
                <a:lnTo>
                  <a:pt x="1288" y="505"/>
                </a:lnTo>
                <a:lnTo>
                  <a:pt x="1271" y="505"/>
                </a:lnTo>
                <a:lnTo>
                  <a:pt x="1233" y="505"/>
                </a:lnTo>
                <a:lnTo>
                  <a:pt x="1192" y="505"/>
                </a:lnTo>
                <a:lnTo>
                  <a:pt x="1179" y="503"/>
                </a:lnTo>
                <a:lnTo>
                  <a:pt x="1169" y="500"/>
                </a:lnTo>
                <a:lnTo>
                  <a:pt x="1164" y="488"/>
                </a:lnTo>
                <a:lnTo>
                  <a:pt x="1162" y="475"/>
                </a:lnTo>
                <a:lnTo>
                  <a:pt x="1162" y="409"/>
                </a:lnTo>
                <a:lnTo>
                  <a:pt x="1162" y="338"/>
                </a:lnTo>
                <a:lnTo>
                  <a:pt x="1127" y="338"/>
                </a:lnTo>
                <a:lnTo>
                  <a:pt x="280" y="338"/>
                </a:lnTo>
                <a:lnTo>
                  <a:pt x="265" y="340"/>
                </a:lnTo>
                <a:lnTo>
                  <a:pt x="253" y="346"/>
                </a:lnTo>
                <a:lnTo>
                  <a:pt x="242" y="357"/>
                </a:lnTo>
                <a:lnTo>
                  <a:pt x="228" y="369"/>
                </a:lnTo>
                <a:lnTo>
                  <a:pt x="211" y="378"/>
                </a:lnTo>
                <a:lnTo>
                  <a:pt x="194" y="384"/>
                </a:lnTo>
                <a:lnTo>
                  <a:pt x="165" y="386"/>
                </a:lnTo>
                <a:lnTo>
                  <a:pt x="132" y="384"/>
                </a:lnTo>
                <a:lnTo>
                  <a:pt x="132" y="544"/>
                </a:lnTo>
                <a:lnTo>
                  <a:pt x="232" y="544"/>
                </a:lnTo>
                <a:lnTo>
                  <a:pt x="232" y="822"/>
                </a:lnTo>
                <a:lnTo>
                  <a:pt x="19" y="822"/>
                </a:lnTo>
                <a:lnTo>
                  <a:pt x="19" y="546"/>
                </a:lnTo>
                <a:lnTo>
                  <a:pt x="117" y="546"/>
                </a:lnTo>
                <a:lnTo>
                  <a:pt x="117" y="386"/>
                </a:lnTo>
                <a:lnTo>
                  <a:pt x="96" y="384"/>
                </a:lnTo>
                <a:lnTo>
                  <a:pt x="75" y="384"/>
                </a:lnTo>
                <a:lnTo>
                  <a:pt x="54" y="384"/>
                </a:lnTo>
                <a:lnTo>
                  <a:pt x="35" y="380"/>
                </a:lnTo>
                <a:lnTo>
                  <a:pt x="15" y="369"/>
                </a:lnTo>
                <a:lnTo>
                  <a:pt x="0" y="352"/>
                </a:lnTo>
                <a:lnTo>
                  <a:pt x="0" y="83"/>
                </a:lnTo>
                <a:lnTo>
                  <a:pt x="12" y="69"/>
                </a:lnTo>
                <a:lnTo>
                  <a:pt x="25" y="58"/>
                </a:lnTo>
                <a:lnTo>
                  <a:pt x="40" y="50"/>
                </a:lnTo>
                <a:lnTo>
                  <a:pt x="60" y="48"/>
                </a:lnTo>
                <a:lnTo>
                  <a:pt x="125" y="48"/>
                </a:lnTo>
                <a:lnTo>
                  <a:pt x="192" y="50"/>
                </a:lnTo>
                <a:lnTo>
                  <a:pt x="211" y="54"/>
                </a:lnTo>
                <a:lnTo>
                  <a:pt x="228" y="61"/>
                </a:lnTo>
                <a:lnTo>
                  <a:pt x="240" y="75"/>
                </a:lnTo>
                <a:lnTo>
                  <a:pt x="252" y="88"/>
                </a:lnTo>
                <a:lnTo>
                  <a:pt x="265" y="94"/>
                </a:lnTo>
                <a:lnTo>
                  <a:pt x="280" y="96"/>
                </a:lnTo>
                <a:lnTo>
                  <a:pt x="979" y="96"/>
                </a:lnTo>
                <a:lnTo>
                  <a:pt x="1006" y="92"/>
                </a:lnTo>
                <a:lnTo>
                  <a:pt x="1033" y="88"/>
                </a:lnTo>
                <a:lnTo>
                  <a:pt x="1223" y="40"/>
                </a:lnTo>
                <a:lnTo>
                  <a:pt x="1286" y="21"/>
                </a:lnTo>
                <a:lnTo>
                  <a:pt x="1352" y="0"/>
                </a:lnTo>
                <a:close/>
              </a:path>
            </a:pathLst>
          </a:custGeom>
          <a:solidFill>
            <a:schemeClr val="accent4">
              <a:lumMod val="20000"/>
              <a:lumOff val="80000"/>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a:extLst>
              <a:ext uri="{FF2B5EF4-FFF2-40B4-BE49-F238E27FC236}">
                <a16:creationId xmlns:a16="http://schemas.microsoft.com/office/drawing/2014/main" id="{24D33D6C-6836-4B30-A0E0-BE9BAE7D8EEF}"/>
              </a:ext>
            </a:extLst>
          </p:cNvPr>
          <p:cNvSpPr txBox="1"/>
          <p:nvPr/>
        </p:nvSpPr>
        <p:spPr>
          <a:xfrm>
            <a:off x="2002708" y="3658890"/>
            <a:ext cx="4653048" cy="2493952"/>
          </a:xfrm>
          <a:prstGeom prst="rect">
            <a:avLst/>
          </a:prstGeom>
          <a:noFill/>
        </p:spPr>
        <p:txBody>
          <a:bodyPr wrap="square" rtlCol="0" anchor="t">
            <a:spAutoFit/>
          </a:bodyPr>
          <a:lstStyle/>
          <a:p>
            <a:pPr marL="228594" indent="-228594">
              <a:lnSpc>
                <a:spcPct val="150000"/>
              </a:lnSpc>
              <a:buFont typeface="Wingdings" pitchFamily="2" charset="2"/>
              <a:buChar char="v"/>
            </a:pPr>
            <a:r>
              <a:rPr lang="en-US" altLang="ko-KR" sz="2133" dirty="0">
                <a:solidFill>
                  <a:schemeClr val="bg2">
                    <a:lumMod val="10000"/>
                  </a:schemeClr>
                </a:solidFill>
                <a:ea typeface="맑은 고딕" panose="020B0503020000020004" pitchFamily="50" charset="-127"/>
              </a:rPr>
              <a:t>Review for major trades</a:t>
            </a:r>
          </a:p>
          <a:p>
            <a:pPr marL="228594" indent="-228594">
              <a:lnSpc>
                <a:spcPct val="150000"/>
              </a:lnSpc>
              <a:buFont typeface="Wingdings" pitchFamily="2" charset="2"/>
              <a:buChar char="v"/>
            </a:pPr>
            <a:r>
              <a:rPr lang="en-US" altLang="ko-KR" sz="2133" dirty="0">
                <a:solidFill>
                  <a:schemeClr val="bg2">
                    <a:lumMod val="10000"/>
                  </a:schemeClr>
                </a:solidFill>
                <a:ea typeface="맑은 고딕" panose="020B0503020000020004" pitchFamily="50" charset="-127"/>
              </a:rPr>
              <a:t>Detect patterns</a:t>
            </a:r>
          </a:p>
          <a:p>
            <a:pPr marL="228594" indent="-228594">
              <a:lnSpc>
                <a:spcPct val="150000"/>
              </a:lnSpc>
              <a:buFont typeface="Wingdings" pitchFamily="2" charset="2"/>
              <a:buChar char="v"/>
            </a:pPr>
            <a:r>
              <a:rPr lang="en-US" altLang="ko-KR" sz="2133" dirty="0">
                <a:solidFill>
                  <a:schemeClr val="bg2">
                    <a:lumMod val="10000"/>
                  </a:schemeClr>
                </a:solidFill>
                <a:ea typeface="맑은 고딕" panose="020B0503020000020004" pitchFamily="50" charset="-127"/>
              </a:rPr>
              <a:t>Compare on-site interviews</a:t>
            </a:r>
          </a:p>
          <a:p>
            <a:pPr marL="228594" indent="-228594">
              <a:lnSpc>
                <a:spcPct val="150000"/>
              </a:lnSpc>
              <a:buFont typeface="Wingdings" pitchFamily="2" charset="2"/>
              <a:buChar char="v"/>
            </a:pPr>
            <a:r>
              <a:rPr lang="en-US" altLang="ko-KR" sz="2133" dirty="0">
                <a:solidFill>
                  <a:schemeClr val="bg2">
                    <a:lumMod val="10000"/>
                  </a:schemeClr>
                </a:solidFill>
                <a:ea typeface="맑은 고딕" panose="020B0503020000020004" pitchFamily="50" charset="-127"/>
              </a:rPr>
              <a:t>Focus on falsification</a:t>
            </a:r>
          </a:p>
          <a:p>
            <a:pPr marL="228594" indent="-228594">
              <a:lnSpc>
                <a:spcPct val="150000"/>
              </a:lnSpc>
              <a:buFont typeface="Wingdings" pitchFamily="2" charset="2"/>
              <a:buChar char="v"/>
            </a:pPr>
            <a:r>
              <a:rPr lang="en-US" altLang="ko-KR" sz="2133" dirty="0">
                <a:solidFill>
                  <a:schemeClr val="bg2">
                    <a:lumMod val="10000"/>
                  </a:schemeClr>
                </a:solidFill>
                <a:ea typeface="맑은 고딕" panose="020B0503020000020004" pitchFamily="50" charset="-127"/>
              </a:rPr>
              <a:t>Ensure corrections, as needed</a:t>
            </a:r>
          </a:p>
        </p:txBody>
      </p:sp>
      <p:sp>
        <p:nvSpPr>
          <p:cNvPr id="20" name="TextBox 19"/>
          <p:cNvSpPr txBox="1"/>
          <p:nvPr/>
        </p:nvSpPr>
        <p:spPr>
          <a:xfrm>
            <a:off x="1126005" y="2253894"/>
            <a:ext cx="4538196" cy="769441"/>
          </a:xfrm>
          <a:prstGeom prst="rect">
            <a:avLst/>
          </a:prstGeom>
          <a:noFill/>
        </p:spPr>
        <p:txBody>
          <a:bodyPr wrap="square" rtlCol="0">
            <a:spAutoFit/>
          </a:bodyPr>
          <a:lstStyle/>
          <a:p>
            <a:r>
              <a:rPr lang="en-US" sz="4400" b="1" dirty="0">
                <a:solidFill>
                  <a:schemeClr val="accent1"/>
                </a:solidFill>
                <a:latin typeface="+mj-lt"/>
                <a:ea typeface="Noto Sans" panose="020B0902040504020204" pitchFamily="34"/>
                <a:cs typeface="Noto Sans" panose="020B0902040504020204" pitchFamily="34"/>
              </a:rPr>
              <a:t>Agency Basics</a:t>
            </a:r>
          </a:p>
        </p:txBody>
      </p:sp>
      <p:sp>
        <p:nvSpPr>
          <p:cNvPr id="21" name="TextBox 20"/>
          <p:cNvSpPr txBox="1"/>
          <p:nvPr/>
        </p:nvSpPr>
        <p:spPr>
          <a:xfrm>
            <a:off x="1126005" y="2979765"/>
            <a:ext cx="5566644" cy="461665"/>
          </a:xfrm>
          <a:prstGeom prst="rect">
            <a:avLst/>
          </a:prstGeom>
          <a:noFill/>
        </p:spPr>
        <p:txBody>
          <a:bodyPr wrap="square" rtlCol="0">
            <a:spAutoFit/>
          </a:bodyPr>
          <a:lstStyle/>
          <a:p>
            <a:r>
              <a:rPr lang="en-US" altLang="ko-KR" sz="2400" dirty="0">
                <a:solidFill>
                  <a:schemeClr val="bg2">
                    <a:lumMod val="10000"/>
                  </a:schemeClr>
                </a:solidFill>
                <a:latin typeface="+mj-lt"/>
              </a:rPr>
              <a:t>Spot Check Payrolls</a:t>
            </a:r>
            <a:endParaRPr lang="ko-KR" altLang="en-US" sz="2400">
              <a:solidFill>
                <a:schemeClr val="bg2">
                  <a:lumMod val="10000"/>
                </a:schemeClr>
              </a:solidFill>
              <a:latin typeface="+mj-lt"/>
            </a:endParaRPr>
          </a:p>
        </p:txBody>
      </p:sp>
      <p:pic>
        <p:nvPicPr>
          <p:cNvPr id="4" name="Picture Placeholder 3"/>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596" r="61778"/>
          <a:stretch/>
        </p:blipFill>
        <p:spPr/>
      </p:pic>
      <p:grpSp>
        <p:nvGrpSpPr>
          <p:cNvPr id="22" name="Group 21"/>
          <p:cNvGrpSpPr/>
          <p:nvPr/>
        </p:nvGrpSpPr>
        <p:grpSpPr>
          <a:xfrm>
            <a:off x="291439" y="108473"/>
            <a:ext cx="11609125" cy="6588352"/>
            <a:chOff x="350790" y="108473"/>
            <a:chExt cx="11609125" cy="6588352"/>
          </a:xfrm>
        </p:grpSpPr>
        <p:sp>
          <p:nvSpPr>
            <p:cNvPr id="23" name="Freeform 22"/>
            <p:cNvSpPr/>
            <p:nvPr/>
          </p:nvSpPr>
          <p:spPr>
            <a:xfrm>
              <a:off x="11059258"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11059258" y="1744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350790"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99051" y="108473"/>
              <a:ext cx="1192955" cy="215444"/>
            </a:xfrm>
            <a:prstGeom prst="rect">
              <a:avLst/>
            </a:prstGeom>
          </p:spPr>
          <p:txBody>
            <a:bodyPr wrap="none">
              <a:spAutoFit/>
            </a:bodyPr>
            <a:lstStyle/>
            <a:p>
              <a:r>
                <a:rPr lang="en-US" sz="800" b="1" dirty="0">
                  <a:solidFill>
                    <a:schemeClr val="bg1"/>
                  </a:solidFill>
                  <a:latin typeface="+mj-lt"/>
                  <a:ea typeface="Noto Sans" panose="020B0902040504020204" pitchFamily="34"/>
                  <a:cs typeface="Noto Sans" panose="020B0902040504020204" pitchFamily="34"/>
                </a:rPr>
                <a:t>CONSTRUCTION SITE </a:t>
              </a:r>
            </a:p>
          </p:txBody>
        </p:sp>
        <p:sp>
          <p:nvSpPr>
            <p:cNvPr id="27" name="Freeform 26"/>
            <p:cNvSpPr/>
            <p:nvPr/>
          </p:nvSpPr>
          <p:spPr>
            <a:xfrm>
              <a:off x="350790" y="174465"/>
              <a:ext cx="87554" cy="83460"/>
            </a:xfrm>
            <a:custGeom>
              <a:avLst/>
              <a:gdLst>
                <a:gd name="connsiteX0" fmla="*/ 27380 w 87554"/>
                <a:gd name="connsiteY0" fmla="*/ 0 h 83460"/>
                <a:gd name="connsiteX1" fmla="*/ 87554 w 87554"/>
                <a:gd name="connsiteY1" fmla="*/ 0 h 83460"/>
                <a:gd name="connsiteX2" fmla="*/ 60175 w 87554"/>
                <a:gd name="connsiteY2" fmla="*/ 83460 h 83460"/>
                <a:gd name="connsiteX3" fmla="*/ 0 w 87554"/>
                <a:gd name="connsiteY3" fmla="*/ 83460 h 83460"/>
              </a:gdLst>
              <a:ahLst/>
              <a:cxnLst>
                <a:cxn ang="0">
                  <a:pos x="connsiteX0" y="connsiteY0"/>
                </a:cxn>
                <a:cxn ang="0">
                  <a:pos x="connsiteX1" y="connsiteY1"/>
                </a:cxn>
                <a:cxn ang="0">
                  <a:pos x="connsiteX2" y="connsiteY2"/>
                </a:cxn>
                <a:cxn ang="0">
                  <a:pos x="connsiteX3" y="connsiteY3"/>
                </a:cxn>
              </a:cxnLst>
              <a:rect l="l" t="t" r="r" b="b"/>
              <a:pathLst>
                <a:path w="87554" h="83460">
                  <a:moveTo>
                    <a:pt x="27380" y="0"/>
                  </a:moveTo>
                  <a:lnTo>
                    <a:pt x="87554" y="0"/>
                  </a:lnTo>
                  <a:lnTo>
                    <a:pt x="60175" y="83460"/>
                  </a:lnTo>
                  <a:lnTo>
                    <a:pt x="0" y="83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0" name="Rectangle 169"/>
          <p:cNvSpPr/>
          <p:nvPr/>
        </p:nvSpPr>
        <p:spPr>
          <a:xfrm rot="2700000" flipH="1">
            <a:off x="7729985" y="2505153"/>
            <a:ext cx="1807391" cy="180739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168"/>
          <p:cNvSpPr/>
          <p:nvPr/>
        </p:nvSpPr>
        <p:spPr>
          <a:xfrm>
            <a:off x="1227571" y="2080337"/>
            <a:ext cx="1089795" cy="100987"/>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78767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6"/>
          <p:cNvSpPr>
            <a:spLocks noEditPoints="1"/>
          </p:cNvSpPr>
          <p:nvPr/>
        </p:nvSpPr>
        <p:spPr bwMode="auto">
          <a:xfrm>
            <a:off x="378993" y="850901"/>
            <a:ext cx="9264996" cy="6011863"/>
          </a:xfrm>
          <a:custGeom>
            <a:avLst/>
            <a:gdLst>
              <a:gd name="T0" fmla="*/ 1436 w 6334"/>
              <a:gd name="T1" fmla="*/ 3985 h 4110"/>
              <a:gd name="T2" fmla="*/ 1448 w 6334"/>
              <a:gd name="T3" fmla="*/ 3893 h 4110"/>
              <a:gd name="T4" fmla="*/ 1413 w 6334"/>
              <a:gd name="T5" fmla="*/ 3756 h 4110"/>
              <a:gd name="T6" fmla="*/ 1444 w 6334"/>
              <a:gd name="T7" fmla="*/ 3626 h 4110"/>
              <a:gd name="T8" fmla="*/ 1340 w 6334"/>
              <a:gd name="T9" fmla="*/ 3547 h 4110"/>
              <a:gd name="T10" fmla="*/ 1459 w 6334"/>
              <a:gd name="T11" fmla="*/ 3353 h 4110"/>
              <a:gd name="T12" fmla="*/ 1457 w 6334"/>
              <a:gd name="T13" fmla="*/ 3268 h 4110"/>
              <a:gd name="T14" fmla="*/ 1440 w 6334"/>
              <a:gd name="T15" fmla="*/ 3095 h 4110"/>
              <a:gd name="T16" fmla="*/ 1382 w 6334"/>
              <a:gd name="T17" fmla="*/ 3034 h 4110"/>
              <a:gd name="T18" fmla="*/ 1501 w 6334"/>
              <a:gd name="T19" fmla="*/ 2886 h 4110"/>
              <a:gd name="T20" fmla="*/ 1348 w 6334"/>
              <a:gd name="T21" fmla="*/ 2859 h 4110"/>
              <a:gd name="T22" fmla="*/ 1492 w 6334"/>
              <a:gd name="T23" fmla="*/ 2646 h 4110"/>
              <a:gd name="T24" fmla="*/ 1407 w 6334"/>
              <a:gd name="T25" fmla="*/ 2473 h 4110"/>
              <a:gd name="T26" fmla="*/ 1503 w 6334"/>
              <a:gd name="T27" fmla="*/ 2350 h 4110"/>
              <a:gd name="T28" fmla="*/ 1461 w 6334"/>
              <a:gd name="T29" fmla="*/ 2215 h 4110"/>
              <a:gd name="T30" fmla="*/ 1501 w 6334"/>
              <a:gd name="T31" fmla="*/ 2077 h 4110"/>
              <a:gd name="T32" fmla="*/ 1440 w 6334"/>
              <a:gd name="T33" fmla="*/ 1989 h 4110"/>
              <a:gd name="T34" fmla="*/ 1377 w 6334"/>
              <a:gd name="T35" fmla="*/ 1804 h 4110"/>
              <a:gd name="T36" fmla="*/ 1380 w 6334"/>
              <a:gd name="T37" fmla="*/ 1748 h 4110"/>
              <a:gd name="T38" fmla="*/ 1338 w 6334"/>
              <a:gd name="T39" fmla="*/ 1649 h 4110"/>
              <a:gd name="T40" fmla="*/ 1340 w 6334"/>
              <a:gd name="T41" fmla="*/ 1512 h 4110"/>
              <a:gd name="T42" fmla="*/ 1423 w 6334"/>
              <a:gd name="T43" fmla="*/ 1316 h 4110"/>
              <a:gd name="T44" fmla="*/ 1338 w 6334"/>
              <a:gd name="T45" fmla="*/ 1241 h 4110"/>
              <a:gd name="T46" fmla="*/ 1411 w 6334"/>
              <a:gd name="T47" fmla="*/ 1053 h 4110"/>
              <a:gd name="T48" fmla="*/ 1350 w 6334"/>
              <a:gd name="T49" fmla="*/ 857 h 4110"/>
              <a:gd name="T50" fmla="*/ 1492 w 6334"/>
              <a:gd name="T51" fmla="*/ 738 h 4110"/>
              <a:gd name="T52" fmla="*/ 1440 w 6334"/>
              <a:gd name="T53" fmla="*/ 646 h 4110"/>
              <a:gd name="T54" fmla="*/ 1421 w 6334"/>
              <a:gd name="T55" fmla="*/ 574 h 4110"/>
              <a:gd name="T56" fmla="*/ 5533 w 6334"/>
              <a:gd name="T57" fmla="*/ 355 h 4110"/>
              <a:gd name="T58" fmla="*/ 1323 w 6334"/>
              <a:gd name="T59" fmla="*/ 311 h 4110"/>
              <a:gd name="T60" fmla="*/ 344 w 6334"/>
              <a:gd name="T61" fmla="*/ 275 h 4110"/>
              <a:gd name="T62" fmla="*/ 603 w 6334"/>
              <a:gd name="T63" fmla="*/ 279 h 4110"/>
              <a:gd name="T64" fmla="*/ 820 w 6334"/>
              <a:gd name="T65" fmla="*/ 290 h 4110"/>
              <a:gd name="T66" fmla="*/ 497 w 6334"/>
              <a:gd name="T67" fmla="*/ 280 h 4110"/>
              <a:gd name="T68" fmla="*/ 344 w 6334"/>
              <a:gd name="T69" fmla="*/ 252 h 4110"/>
              <a:gd name="T70" fmla="*/ 956 w 6334"/>
              <a:gd name="T71" fmla="*/ 236 h 4110"/>
              <a:gd name="T72" fmla="*/ 409 w 6334"/>
              <a:gd name="T73" fmla="*/ 223 h 4110"/>
              <a:gd name="T74" fmla="*/ 4696 w 6334"/>
              <a:gd name="T75" fmla="*/ 207 h 4110"/>
              <a:gd name="T76" fmla="*/ 4399 w 6334"/>
              <a:gd name="T77" fmla="*/ 207 h 4110"/>
              <a:gd name="T78" fmla="*/ 6169 w 6334"/>
              <a:gd name="T79" fmla="*/ 273 h 4110"/>
              <a:gd name="T80" fmla="*/ 5240 w 6334"/>
              <a:gd name="T81" fmla="*/ 275 h 4110"/>
              <a:gd name="T82" fmla="*/ 4986 w 6334"/>
              <a:gd name="T83" fmla="*/ 302 h 4110"/>
              <a:gd name="T84" fmla="*/ 5163 w 6334"/>
              <a:gd name="T85" fmla="*/ 196 h 4110"/>
              <a:gd name="T86" fmla="*/ 5889 w 6334"/>
              <a:gd name="T87" fmla="*/ 269 h 4110"/>
              <a:gd name="T88" fmla="*/ 4474 w 6334"/>
              <a:gd name="T89" fmla="*/ 267 h 4110"/>
              <a:gd name="T90" fmla="*/ 3827 w 6334"/>
              <a:gd name="T91" fmla="*/ 192 h 4110"/>
              <a:gd name="T92" fmla="*/ 3667 w 6334"/>
              <a:gd name="T93" fmla="*/ 179 h 4110"/>
              <a:gd name="T94" fmla="*/ 806 w 6334"/>
              <a:gd name="T95" fmla="*/ 206 h 4110"/>
              <a:gd name="T96" fmla="*/ 1131 w 6334"/>
              <a:gd name="T97" fmla="*/ 133 h 4110"/>
              <a:gd name="T98" fmla="*/ 3306 w 6334"/>
              <a:gd name="T99" fmla="*/ 302 h 4110"/>
              <a:gd name="T100" fmla="*/ 824 w 6334"/>
              <a:gd name="T101" fmla="*/ 165 h 4110"/>
              <a:gd name="T102" fmla="*/ 1576 w 6334"/>
              <a:gd name="T103" fmla="*/ 231 h 4110"/>
              <a:gd name="T104" fmla="*/ 1981 w 6334"/>
              <a:gd name="T105" fmla="*/ 207 h 4110"/>
              <a:gd name="T106" fmla="*/ 1807 w 6334"/>
              <a:gd name="T107" fmla="*/ 106 h 4110"/>
              <a:gd name="T108" fmla="*/ 1576 w 6334"/>
              <a:gd name="T109" fmla="*/ 163 h 4110"/>
              <a:gd name="T110" fmla="*/ 1528 w 6334"/>
              <a:gd name="T111" fmla="*/ 100 h 4110"/>
              <a:gd name="T112" fmla="*/ 1490 w 6334"/>
              <a:gd name="T113" fmla="*/ 0 h 4110"/>
              <a:gd name="T114" fmla="*/ 6315 w 6334"/>
              <a:gd name="T115" fmla="*/ 359 h 4110"/>
              <a:gd name="T116" fmla="*/ 1551 w 6334"/>
              <a:gd name="T117" fmla="*/ 505 h 4110"/>
              <a:gd name="T118" fmla="*/ 1140 w 6334"/>
              <a:gd name="T119" fmla="*/ 4058 h 4110"/>
              <a:gd name="T120" fmla="*/ 242 w 6334"/>
              <a:gd name="T121" fmla="*/ 357 h 4110"/>
              <a:gd name="T122" fmla="*/ 228 w 6334"/>
              <a:gd name="T123" fmla="*/ 61 h 4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4" h="4110">
                <a:moveTo>
                  <a:pt x="1133" y="4081"/>
                </a:moveTo>
                <a:lnTo>
                  <a:pt x="1133" y="4089"/>
                </a:lnTo>
                <a:lnTo>
                  <a:pt x="1390" y="4089"/>
                </a:lnTo>
                <a:lnTo>
                  <a:pt x="1390" y="4081"/>
                </a:lnTo>
                <a:lnTo>
                  <a:pt x="1133" y="4081"/>
                </a:lnTo>
                <a:close/>
                <a:moveTo>
                  <a:pt x="1599" y="4077"/>
                </a:moveTo>
                <a:lnTo>
                  <a:pt x="1561" y="4077"/>
                </a:lnTo>
                <a:lnTo>
                  <a:pt x="1526" y="4079"/>
                </a:lnTo>
                <a:lnTo>
                  <a:pt x="1494" y="4083"/>
                </a:lnTo>
                <a:lnTo>
                  <a:pt x="1471" y="4087"/>
                </a:lnTo>
                <a:lnTo>
                  <a:pt x="1457" y="4091"/>
                </a:lnTo>
                <a:lnTo>
                  <a:pt x="1709" y="4091"/>
                </a:lnTo>
                <a:lnTo>
                  <a:pt x="1693" y="4085"/>
                </a:lnTo>
                <a:lnTo>
                  <a:pt x="1667" y="4081"/>
                </a:lnTo>
                <a:lnTo>
                  <a:pt x="1636" y="4079"/>
                </a:lnTo>
                <a:lnTo>
                  <a:pt x="1599" y="4077"/>
                </a:lnTo>
                <a:close/>
                <a:moveTo>
                  <a:pt x="1417" y="3977"/>
                </a:moveTo>
                <a:lnTo>
                  <a:pt x="1400" y="3985"/>
                </a:lnTo>
                <a:lnTo>
                  <a:pt x="1380" y="3995"/>
                </a:lnTo>
                <a:lnTo>
                  <a:pt x="1380" y="4008"/>
                </a:lnTo>
                <a:lnTo>
                  <a:pt x="1382" y="4022"/>
                </a:lnTo>
                <a:lnTo>
                  <a:pt x="1461" y="4022"/>
                </a:lnTo>
                <a:lnTo>
                  <a:pt x="1461" y="4014"/>
                </a:lnTo>
                <a:lnTo>
                  <a:pt x="1461" y="4006"/>
                </a:lnTo>
                <a:lnTo>
                  <a:pt x="1459" y="3999"/>
                </a:lnTo>
                <a:lnTo>
                  <a:pt x="1459" y="3995"/>
                </a:lnTo>
                <a:lnTo>
                  <a:pt x="1436" y="3985"/>
                </a:lnTo>
                <a:lnTo>
                  <a:pt x="1417" y="3977"/>
                </a:lnTo>
                <a:close/>
                <a:moveTo>
                  <a:pt x="1459" y="3904"/>
                </a:moveTo>
                <a:lnTo>
                  <a:pt x="1423" y="3927"/>
                </a:lnTo>
                <a:lnTo>
                  <a:pt x="1388" y="3949"/>
                </a:lnTo>
                <a:lnTo>
                  <a:pt x="1386" y="3951"/>
                </a:lnTo>
                <a:lnTo>
                  <a:pt x="1382" y="3956"/>
                </a:lnTo>
                <a:lnTo>
                  <a:pt x="1382" y="3960"/>
                </a:lnTo>
                <a:lnTo>
                  <a:pt x="1380" y="3964"/>
                </a:lnTo>
                <a:lnTo>
                  <a:pt x="1382" y="3968"/>
                </a:lnTo>
                <a:lnTo>
                  <a:pt x="1386" y="3970"/>
                </a:lnTo>
                <a:lnTo>
                  <a:pt x="1390" y="3972"/>
                </a:lnTo>
                <a:lnTo>
                  <a:pt x="1394" y="3974"/>
                </a:lnTo>
                <a:lnTo>
                  <a:pt x="1405" y="3975"/>
                </a:lnTo>
                <a:lnTo>
                  <a:pt x="1417" y="3977"/>
                </a:lnTo>
                <a:lnTo>
                  <a:pt x="1417" y="3977"/>
                </a:lnTo>
                <a:lnTo>
                  <a:pt x="1459" y="3970"/>
                </a:lnTo>
                <a:lnTo>
                  <a:pt x="1459" y="3904"/>
                </a:lnTo>
                <a:close/>
                <a:moveTo>
                  <a:pt x="1494" y="3879"/>
                </a:moveTo>
                <a:lnTo>
                  <a:pt x="1494" y="3972"/>
                </a:lnTo>
                <a:lnTo>
                  <a:pt x="1503" y="3972"/>
                </a:lnTo>
                <a:lnTo>
                  <a:pt x="1503" y="3879"/>
                </a:lnTo>
                <a:lnTo>
                  <a:pt x="1494" y="3879"/>
                </a:lnTo>
                <a:close/>
                <a:moveTo>
                  <a:pt x="1380" y="3853"/>
                </a:moveTo>
                <a:lnTo>
                  <a:pt x="1380" y="3931"/>
                </a:lnTo>
                <a:lnTo>
                  <a:pt x="1409" y="3922"/>
                </a:lnTo>
                <a:lnTo>
                  <a:pt x="1432" y="3908"/>
                </a:lnTo>
                <a:lnTo>
                  <a:pt x="1448" y="3893"/>
                </a:lnTo>
                <a:lnTo>
                  <a:pt x="1457" y="3874"/>
                </a:lnTo>
                <a:lnTo>
                  <a:pt x="1457" y="3853"/>
                </a:lnTo>
                <a:lnTo>
                  <a:pt x="1380" y="3853"/>
                </a:lnTo>
                <a:close/>
                <a:moveTo>
                  <a:pt x="1340" y="3851"/>
                </a:moveTo>
                <a:lnTo>
                  <a:pt x="1340" y="3962"/>
                </a:lnTo>
                <a:lnTo>
                  <a:pt x="1352" y="3935"/>
                </a:lnTo>
                <a:lnTo>
                  <a:pt x="1356" y="3908"/>
                </a:lnTo>
                <a:lnTo>
                  <a:pt x="1354" y="3881"/>
                </a:lnTo>
                <a:lnTo>
                  <a:pt x="1354" y="3853"/>
                </a:lnTo>
                <a:lnTo>
                  <a:pt x="1340" y="3851"/>
                </a:lnTo>
                <a:close/>
                <a:moveTo>
                  <a:pt x="1382" y="3756"/>
                </a:moveTo>
                <a:lnTo>
                  <a:pt x="1382" y="3835"/>
                </a:lnTo>
                <a:lnTo>
                  <a:pt x="1459" y="3835"/>
                </a:lnTo>
                <a:lnTo>
                  <a:pt x="1455" y="3808"/>
                </a:lnTo>
                <a:lnTo>
                  <a:pt x="1442" y="3787"/>
                </a:lnTo>
                <a:lnTo>
                  <a:pt x="1417" y="3770"/>
                </a:lnTo>
                <a:lnTo>
                  <a:pt x="1382" y="3756"/>
                </a:lnTo>
                <a:close/>
                <a:moveTo>
                  <a:pt x="1340" y="3726"/>
                </a:moveTo>
                <a:lnTo>
                  <a:pt x="1340" y="3835"/>
                </a:lnTo>
                <a:lnTo>
                  <a:pt x="1350" y="3808"/>
                </a:lnTo>
                <a:lnTo>
                  <a:pt x="1354" y="3781"/>
                </a:lnTo>
                <a:lnTo>
                  <a:pt x="1354" y="3758"/>
                </a:lnTo>
                <a:lnTo>
                  <a:pt x="1348" y="3737"/>
                </a:lnTo>
                <a:lnTo>
                  <a:pt x="1340" y="3726"/>
                </a:lnTo>
                <a:close/>
                <a:moveTo>
                  <a:pt x="1375" y="3716"/>
                </a:moveTo>
                <a:lnTo>
                  <a:pt x="1394" y="3739"/>
                </a:lnTo>
                <a:lnTo>
                  <a:pt x="1413" y="3756"/>
                </a:lnTo>
                <a:lnTo>
                  <a:pt x="1436" y="3770"/>
                </a:lnTo>
                <a:lnTo>
                  <a:pt x="1459" y="3783"/>
                </a:lnTo>
                <a:lnTo>
                  <a:pt x="1459" y="3749"/>
                </a:lnTo>
                <a:lnTo>
                  <a:pt x="1459" y="3716"/>
                </a:lnTo>
                <a:lnTo>
                  <a:pt x="1375" y="3716"/>
                </a:lnTo>
                <a:close/>
                <a:moveTo>
                  <a:pt x="1500" y="3716"/>
                </a:moveTo>
                <a:lnTo>
                  <a:pt x="1494" y="3716"/>
                </a:lnTo>
                <a:lnTo>
                  <a:pt x="1494" y="3810"/>
                </a:lnTo>
                <a:lnTo>
                  <a:pt x="1500" y="3810"/>
                </a:lnTo>
                <a:lnTo>
                  <a:pt x="1500" y="3716"/>
                </a:lnTo>
                <a:close/>
                <a:moveTo>
                  <a:pt x="1459" y="3630"/>
                </a:moveTo>
                <a:lnTo>
                  <a:pt x="1442" y="3641"/>
                </a:lnTo>
                <a:lnTo>
                  <a:pt x="1423" y="3653"/>
                </a:lnTo>
                <a:lnTo>
                  <a:pt x="1405" y="3664"/>
                </a:lnTo>
                <a:lnTo>
                  <a:pt x="1390" y="3680"/>
                </a:lnTo>
                <a:lnTo>
                  <a:pt x="1377" y="3699"/>
                </a:lnTo>
                <a:lnTo>
                  <a:pt x="1459" y="3699"/>
                </a:lnTo>
                <a:lnTo>
                  <a:pt x="1459" y="3630"/>
                </a:lnTo>
                <a:close/>
                <a:moveTo>
                  <a:pt x="1494" y="3605"/>
                </a:moveTo>
                <a:lnTo>
                  <a:pt x="1494" y="3697"/>
                </a:lnTo>
                <a:lnTo>
                  <a:pt x="1503" y="3699"/>
                </a:lnTo>
                <a:lnTo>
                  <a:pt x="1503" y="3607"/>
                </a:lnTo>
                <a:lnTo>
                  <a:pt x="1494" y="3605"/>
                </a:lnTo>
                <a:close/>
                <a:moveTo>
                  <a:pt x="1380" y="3582"/>
                </a:moveTo>
                <a:lnTo>
                  <a:pt x="1380" y="3658"/>
                </a:lnTo>
                <a:lnTo>
                  <a:pt x="1419" y="3643"/>
                </a:lnTo>
                <a:lnTo>
                  <a:pt x="1444" y="3626"/>
                </a:lnTo>
                <a:lnTo>
                  <a:pt x="1455" y="3605"/>
                </a:lnTo>
                <a:lnTo>
                  <a:pt x="1457" y="3582"/>
                </a:lnTo>
                <a:lnTo>
                  <a:pt x="1380" y="3582"/>
                </a:lnTo>
                <a:close/>
                <a:moveTo>
                  <a:pt x="1338" y="3578"/>
                </a:moveTo>
                <a:lnTo>
                  <a:pt x="1338" y="3697"/>
                </a:lnTo>
                <a:lnTo>
                  <a:pt x="1348" y="3680"/>
                </a:lnTo>
                <a:lnTo>
                  <a:pt x="1352" y="3657"/>
                </a:lnTo>
                <a:lnTo>
                  <a:pt x="1354" y="3633"/>
                </a:lnTo>
                <a:lnTo>
                  <a:pt x="1352" y="3610"/>
                </a:lnTo>
                <a:lnTo>
                  <a:pt x="1348" y="3591"/>
                </a:lnTo>
                <a:lnTo>
                  <a:pt x="1338" y="3578"/>
                </a:lnTo>
                <a:close/>
                <a:moveTo>
                  <a:pt x="1382" y="3482"/>
                </a:moveTo>
                <a:lnTo>
                  <a:pt x="1382" y="3562"/>
                </a:lnTo>
                <a:lnTo>
                  <a:pt x="1461" y="3562"/>
                </a:lnTo>
                <a:lnTo>
                  <a:pt x="1461" y="3543"/>
                </a:lnTo>
                <a:lnTo>
                  <a:pt x="1455" y="3530"/>
                </a:lnTo>
                <a:lnTo>
                  <a:pt x="1446" y="3518"/>
                </a:lnTo>
                <a:lnTo>
                  <a:pt x="1434" y="3510"/>
                </a:lnTo>
                <a:lnTo>
                  <a:pt x="1421" y="3503"/>
                </a:lnTo>
                <a:lnTo>
                  <a:pt x="1407" y="3497"/>
                </a:lnTo>
                <a:lnTo>
                  <a:pt x="1394" y="3491"/>
                </a:lnTo>
                <a:lnTo>
                  <a:pt x="1382" y="3482"/>
                </a:lnTo>
                <a:close/>
                <a:moveTo>
                  <a:pt x="1340" y="3453"/>
                </a:moveTo>
                <a:lnTo>
                  <a:pt x="1336" y="3486"/>
                </a:lnTo>
                <a:lnTo>
                  <a:pt x="1334" y="3512"/>
                </a:lnTo>
                <a:lnTo>
                  <a:pt x="1336" y="3532"/>
                </a:lnTo>
                <a:lnTo>
                  <a:pt x="1340" y="3547"/>
                </a:lnTo>
                <a:lnTo>
                  <a:pt x="1346" y="3557"/>
                </a:lnTo>
                <a:lnTo>
                  <a:pt x="1356" y="3566"/>
                </a:lnTo>
                <a:lnTo>
                  <a:pt x="1354" y="3541"/>
                </a:lnTo>
                <a:lnTo>
                  <a:pt x="1354" y="3518"/>
                </a:lnTo>
                <a:lnTo>
                  <a:pt x="1356" y="3495"/>
                </a:lnTo>
                <a:lnTo>
                  <a:pt x="1352" y="3474"/>
                </a:lnTo>
                <a:lnTo>
                  <a:pt x="1340" y="3453"/>
                </a:lnTo>
                <a:close/>
                <a:moveTo>
                  <a:pt x="1382" y="3443"/>
                </a:moveTo>
                <a:lnTo>
                  <a:pt x="1377" y="3455"/>
                </a:lnTo>
                <a:lnTo>
                  <a:pt x="1417" y="3484"/>
                </a:lnTo>
                <a:lnTo>
                  <a:pt x="1459" y="3512"/>
                </a:lnTo>
                <a:lnTo>
                  <a:pt x="1459" y="3443"/>
                </a:lnTo>
                <a:lnTo>
                  <a:pt x="1382" y="3443"/>
                </a:lnTo>
                <a:close/>
                <a:moveTo>
                  <a:pt x="1490" y="3443"/>
                </a:moveTo>
                <a:lnTo>
                  <a:pt x="1488" y="3466"/>
                </a:lnTo>
                <a:lnTo>
                  <a:pt x="1488" y="3489"/>
                </a:lnTo>
                <a:lnTo>
                  <a:pt x="1492" y="3512"/>
                </a:lnTo>
                <a:lnTo>
                  <a:pt x="1503" y="3535"/>
                </a:lnTo>
                <a:lnTo>
                  <a:pt x="1503" y="3443"/>
                </a:lnTo>
                <a:lnTo>
                  <a:pt x="1490" y="3443"/>
                </a:lnTo>
                <a:close/>
                <a:moveTo>
                  <a:pt x="1459" y="3353"/>
                </a:moveTo>
                <a:lnTo>
                  <a:pt x="1430" y="3376"/>
                </a:lnTo>
                <a:lnTo>
                  <a:pt x="1404" y="3395"/>
                </a:lnTo>
                <a:lnTo>
                  <a:pt x="1377" y="3414"/>
                </a:lnTo>
                <a:lnTo>
                  <a:pt x="1382" y="3424"/>
                </a:lnTo>
                <a:lnTo>
                  <a:pt x="1459" y="3424"/>
                </a:lnTo>
                <a:lnTo>
                  <a:pt x="1459" y="3353"/>
                </a:lnTo>
                <a:close/>
                <a:moveTo>
                  <a:pt x="1494" y="3334"/>
                </a:moveTo>
                <a:lnTo>
                  <a:pt x="1494" y="3424"/>
                </a:lnTo>
                <a:lnTo>
                  <a:pt x="1501" y="3426"/>
                </a:lnTo>
                <a:lnTo>
                  <a:pt x="1501" y="3334"/>
                </a:lnTo>
                <a:lnTo>
                  <a:pt x="1494" y="3334"/>
                </a:lnTo>
                <a:close/>
                <a:moveTo>
                  <a:pt x="1380" y="3307"/>
                </a:moveTo>
                <a:lnTo>
                  <a:pt x="1380" y="3389"/>
                </a:lnTo>
                <a:lnTo>
                  <a:pt x="1411" y="3374"/>
                </a:lnTo>
                <a:lnTo>
                  <a:pt x="1432" y="3363"/>
                </a:lnTo>
                <a:lnTo>
                  <a:pt x="1446" y="3353"/>
                </a:lnTo>
                <a:lnTo>
                  <a:pt x="1455" y="3343"/>
                </a:lnTo>
                <a:lnTo>
                  <a:pt x="1459" y="3332"/>
                </a:lnTo>
                <a:lnTo>
                  <a:pt x="1459" y="3320"/>
                </a:lnTo>
                <a:lnTo>
                  <a:pt x="1457" y="3307"/>
                </a:lnTo>
                <a:lnTo>
                  <a:pt x="1380" y="3307"/>
                </a:lnTo>
                <a:close/>
                <a:moveTo>
                  <a:pt x="1338" y="3303"/>
                </a:moveTo>
                <a:lnTo>
                  <a:pt x="1338" y="3422"/>
                </a:lnTo>
                <a:lnTo>
                  <a:pt x="1348" y="3405"/>
                </a:lnTo>
                <a:lnTo>
                  <a:pt x="1354" y="3384"/>
                </a:lnTo>
                <a:lnTo>
                  <a:pt x="1354" y="3361"/>
                </a:lnTo>
                <a:lnTo>
                  <a:pt x="1354" y="3338"/>
                </a:lnTo>
                <a:lnTo>
                  <a:pt x="1348" y="3316"/>
                </a:lnTo>
                <a:lnTo>
                  <a:pt x="1338" y="3303"/>
                </a:lnTo>
                <a:close/>
                <a:moveTo>
                  <a:pt x="1382" y="3211"/>
                </a:moveTo>
                <a:lnTo>
                  <a:pt x="1382" y="3290"/>
                </a:lnTo>
                <a:lnTo>
                  <a:pt x="1459" y="3290"/>
                </a:lnTo>
                <a:lnTo>
                  <a:pt x="1457" y="3268"/>
                </a:lnTo>
                <a:lnTo>
                  <a:pt x="1448" y="3249"/>
                </a:lnTo>
                <a:lnTo>
                  <a:pt x="1432" y="3234"/>
                </a:lnTo>
                <a:lnTo>
                  <a:pt x="1411" y="3220"/>
                </a:lnTo>
                <a:lnTo>
                  <a:pt x="1382" y="3211"/>
                </a:lnTo>
                <a:close/>
                <a:moveTo>
                  <a:pt x="1340" y="3180"/>
                </a:moveTo>
                <a:lnTo>
                  <a:pt x="1340" y="3299"/>
                </a:lnTo>
                <a:lnTo>
                  <a:pt x="1350" y="3276"/>
                </a:lnTo>
                <a:lnTo>
                  <a:pt x="1354" y="3253"/>
                </a:lnTo>
                <a:lnTo>
                  <a:pt x="1356" y="3228"/>
                </a:lnTo>
                <a:lnTo>
                  <a:pt x="1354" y="3207"/>
                </a:lnTo>
                <a:lnTo>
                  <a:pt x="1348" y="3190"/>
                </a:lnTo>
                <a:lnTo>
                  <a:pt x="1340" y="3180"/>
                </a:lnTo>
                <a:close/>
                <a:moveTo>
                  <a:pt x="1494" y="3170"/>
                </a:moveTo>
                <a:lnTo>
                  <a:pt x="1494" y="3265"/>
                </a:lnTo>
                <a:lnTo>
                  <a:pt x="1501" y="3265"/>
                </a:lnTo>
                <a:lnTo>
                  <a:pt x="1507" y="3228"/>
                </a:lnTo>
                <a:lnTo>
                  <a:pt x="1507" y="3201"/>
                </a:lnTo>
                <a:lnTo>
                  <a:pt x="1501" y="3182"/>
                </a:lnTo>
                <a:lnTo>
                  <a:pt x="1494" y="3170"/>
                </a:lnTo>
                <a:close/>
                <a:moveTo>
                  <a:pt x="1382" y="3170"/>
                </a:moveTo>
                <a:lnTo>
                  <a:pt x="1377" y="3182"/>
                </a:lnTo>
                <a:lnTo>
                  <a:pt x="1417" y="3209"/>
                </a:lnTo>
                <a:lnTo>
                  <a:pt x="1459" y="3240"/>
                </a:lnTo>
                <a:lnTo>
                  <a:pt x="1459" y="3170"/>
                </a:lnTo>
                <a:lnTo>
                  <a:pt x="1382" y="3170"/>
                </a:lnTo>
                <a:close/>
                <a:moveTo>
                  <a:pt x="1459" y="3084"/>
                </a:moveTo>
                <a:lnTo>
                  <a:pt x="1440" y="3095"/>
                </a:lnTo>
                <a:lnTo>
                  <a:pt x="1423" y="3107"/>
                </a:lnTo>
                <a:lnTo>
                  <a:pt x="1405" y="3119"/>
                </a:lnTo>
                <a:lnTo>
                  <a:pt x="1388" y="3132"/>
                </a:lnTo>
                <a:lnTo>
                  <a:pt x="1377" y="3151"/>
                </a:lnTo>
                <a:lnTo>
                  <a:pt x="1459" y="3151"/>
                </a:lnTo>
                <a:lnTo>
                  <a:pt x="1459" y="3084"/>
                </a:lnTo>
                <a:close/>
                <a:moveTo>
                  <a:pt x="1494" y="3059"/>
                </a:moveTo>
                <a:lnTo>
                  <a:pt x="1494" y="3151"/>
                </a:lnTo>
                <a:lnTo>
                  <a:pt x="1501" y="3151"/>
                </a:lnTo>
                <a:lnTo>
                  <a:pt x="1501" y="3059"/>
                </a:lnTo>
                <a:lnTo>
                  <a:pt x="1494" y="3059"/>
                </a:lnTo>
                <a:close/>
                <a:moveTo>
                  <a:pt x="1340" y="3036"/>
                </a:moveTo>
                <a:lnTo>
                  <a:pt x="1340" y="3143"/>
                </a:lnTo>
                <a:lnTo>
                  <a:pt x="1348" y="3143"/>
                </a:lnTo>
                <a:lnTo>
                  <a:pt x="1348" y="3036"/>
                </a:lnTo>
                <a:lnTo>
                  <a:pt x="1340" y="3036"/>
                </a:lnTo>
                <a:close/>
                <a:moveTo>
                  <a:pt x="1382" y="3034"/>
                </a:moveTo>
                <a:lnTo>
                  <a:pt x="1382" y="3076"/>
                </a:lnTo>
                <a:lnTo>
                  <a:pt x="1382" y="3122"/>
                </a:lnTo>
                <a:lnTo>
                  <a:pt x="1396" y="3109"/>
                </a:lnTo>
                <a:lnTo>
                  <a:pt x="1411" y="3099"/>
                </a:lnTo>
                <a:lnTo>
                  <a:pt x="1427" y="3092"/>
                </a:lnTo>
                <a:lnTo>
                  <a:pt x="1442" y="3082"/>
                </a:lnTo>
                <a:lnTo>
                  <a:pt x="1452" y="3070"/>
                </a:lnTo>
                <a:lnTo>
                  <a:pt x="1459" y="3055"/>
                </a:lnTo>
                <a:lnTo>
                  <a:pt x="1461" y="3034"/>
                </a:lnTo>
                <a:lnTo>
                  <a:pt x="1382" y="3034"/>
                </a:lnTo>
                <a:close/>
                <a:moveTo>
                  <a:pt x="1382" y="2938"/>
                </a:moveTo>
                <a:lnTo>
                  <a:pt x="1382" y="3015"/>
                </a:lnTo>
                <a:lnTo>
                  <a:pt x="1459" y="3015"/>
                </a:lnTo>
                <a:lnTo>
                  <a:pt x="1455" y="2990"/>
                </a:lnTo>
                <a:lnTo>
                  <a:pt x="1440" y="2967"/>
                </a:lnTo>
                <a:lnTo>
                  <a:pt x="1415" y="2949"/>
                </a:lnTo>
                <a:lnTo>
                  <a:pt x="1382" y="2938"/>
                </a:lnTo>
                <a:close/>
                <a:moveTo>
                  <a:pt x="1340" y="2907"/>
                </a:moveTo>
                <a:lnTo>
                  <a:pt x="1340" y="3015"/>
                </a:lnTo>
                <a:lnTo>
                  <a:pt x="1354" y="3015"/>
                </a:lnTo>
                <a:lnTo>
                  <a:pt x="1354" y="2988"/>
                </a:lnTo>
                <a:lnTo>
                  <a:pt x="1354" y="2959"/>
                </a:lnTo>
                <a:lnTo>
                  <a:pt x="1352" y="2932"/>
                </a:lnTo>
                <a:lnTo>
                  <a:pt x="1340" y="2907"/>
                </a:lnTo>
                <a:close/>
                <a:moveTo>
                  <a:pt x="1382" y="2898"/>
                </a:moveTo>
                <a:lnTo>
                  <a:pt x="1377" y="2907"/>
                </a:lnTo>
                <a:lnTo>
                  <a:pt x="1417" y="2936"/>
                </a:lnTo>
                <a:lnTo>
                  <a:pt x="1459" y="2967"/>
                </a:lnTo>
                <a:lnTo>
                  <a:pt x="1459" y="2898"/>
                </a:lnTo>
                <a:lnTo>
                  <a:pt x="1382" y="2898"/>
                </a:lnTo>
                <a:close/>
                <a:moveTo>
                  <a:pt x="1501" y="2886"/>
                </a:moveTo>
                <a:lnTo>
                  <a:pt x="1492" y="2911"/>
                </a:lnTo>
                <a:lnTo>
                  <a:pt x="1488" y="2936"/>
                </a:lnTo>
                <a:lnTo>
                  <a:pt x="1488" y="2957"/>
                </a:lnTo>
                <a:lnTo>
                  <a:pt x="1494" y="2976"/>
                </a:lnTo>
                <a:lnTo>
                  <a:pt x="1501" y="2988"/>
                </a:lnTo>
                <a:lnTo>
                  <a:pt x="1501" y="2886"/>
                </a:lnTo>
                <a:close/>
                <a:moveTo>
                  <a:pt x="1461" y="2807"/>
                </a:moveTo>
                <a:lnTo>
                  <a:pt x="1430" y="2828"/>
                </a:lnTo>
                <a:lnTo>
                  <a:pt x="1404" y="2849"/>
                </a:lnTo>
                <a:lnTo>
                  <a:pt x="1377" y="2869"/>
                </a:lnTo>
                <a:lnTo>
                  <a:pt x="1382" y="2876"/>
                </a:lnTo>
                <a:lnTo>
                  <a:pt x="1461" y="2876"/>
                </a:lnTo>
                <a:lnTo>
                  <a:pt x="1461" y="2844"/>
                </a:lnTo>
                <a:lnTo>
                  <a:pt x="1461" y="2807"/>
                </a:lnTo>
                <a:close/>
                <a:moveTo>
                  <a:pt x="1494" y="2786"/>
                </a:moveTo>
                <a:lnTo>
                  <a:pt x="1494" y="2876"/>
                </a:lnTo>
                <a:lnTo>
                  <a:pt x="1501" y="2878"/>
                </a:lnTo>
                <a:lnTo>
                  <a:pt x="1501" y="2788"/>
                </a:lnTo>
                <a:lnTo>
                  <a:pt x="1494" y="2786"/>
                </a:lnTo>
                <a:close/>
                <a:moveTo>
                  <a:pt x="1382" y="2761"/>
                </a:moveTo>
                <a:lnTo>
                  <a:pt x="1382" y="2844"/>
                </a:lnTo>
                <a:lnTo>
                  <a:pt x="1413" y="2825"/>
                </a:lnTo>
                <a:lnTo>
                  <a:pt x="1434" y="2811"/>
                </a:lnTo>
                <a:lnTo>
                  <a:pt x="1450" y="2801"/>
                </a:lnTo>
                <a:lnTo>
                  <a:pt x="1457" y="2794"/>
                </a:lnTo>
                <a:lnTo>
                  <a:pt x="1463" y="2788"/>
                </a:lnTo>
                <a:lnTo>
                  <a:pt x="1463" y="2780"/>
                </a:lnTo>
                <a:lnTo>
                  <a:pt x="1461" y="2773"/>
                </a:lnTo>
                <a:lnTo>
                  <a:pt x="1457" y="2761"/>
                </a:lnTo>
                <a:lnTo>
                  <a:pt x="1382" y="2761"/>
                </a:lnTo>
                <a:close/>
                <a:moveTo>
                  <a:pt x="1338" y="2757"/>
                </a:moveTo>
                <a:lnTo>
                  <a:pt x="1338" y="2876"/>
                </a:lnTo>
                <a:lnTo>
                  <a:pt x="1348" y="2859"/>
                </a:lnTo>
                <a:lnTo>
                  <a:pt x="1352" y="2836"/>
                </a:lnTo>
                <a:lnTo>
                  <a:pt x="1354" y="2813"/>
                </a:lnTo>
                <a:lnTo>
                  <a:pt x="1352" y="2790"/>
                </a:lnTo>
                <a:lnTo>
                  <a:pt x="1348" y="2771"/>
                </a:lnTo>
                <a:lnTo>
                  <a:pt x="1338" y="2757"/>
                </a:lnTo>
                <a:close/>
                <a:moveTo>
                  <a:pt x="1382" y="2665"/>
                </a:moveTo>
                <a:lnTo>
                  <a:pt x="1382" y="2744"/>
                </a:lnTo>
                <a:lnTo>
                  <a:pt x="1459" y="2744"/>
                </a:lnTo>
                <a:lnTo>
                  <a:pt x="1457" y="2723"/>
                </a:lnTo>
                <a:lnTo>
                  <a:pt x="1448" y="2703"/>
                </a:lnTo>
                <a:lnTo>
                  <a:pt x="1430" y="2686"/>
                </a:lnTo>
                <a:lnTo>
                  <a:pt x="1409" y="2673"/>
                </a:lnTo>
                <a:lnTo>
                  <a:pt x="1382" y="2665"/>
                </a:lnTo>
                <a:close/>
                <a:moveTo>
                  <a:pt x="1348" y="2632"/>
                </a:moveTo>
                <a:lnTo>
                  <a:pt x="1340" y="2632"/>
                </a:lnTo>
                <a:lnTo>
                  <a:pt x="1340" y="2744"/>
                </a:lnTo>
                <a:lnTo>
                  <a:pt x="1348" y="2742"/>
                </a:lnTo>
                <a:lnTo>
                  <a:pt x="1348" y="2632"/>
                </a:lnTo>
                <a:close/>
                <a:moveTo>
                  <a:pt x="1382" y="2625"/>
                </a:moveTo>
                <a:lnTo>
                  <a:pt x="1377" y="2634"/>
                </a:lnTo>
                <a:lnTo>
                  <a:pt x="1402" y="2654"/>
                </a:lnTo>
                <a:lnTo>
                  <a:pt x="1430" y="2673"/>
                </a:lnTo>
                <a:lnTo>
                  <a:pt x="1459" y="2696"/>
                </a:lnTo>
                <a:lnTo>
                  <a:pt x="1459" y="2625"/>
                </a:lnTo>
                <a:lnTo>
                  <a:pt x="1382" y="2625"/>
                </a:lnTo>
                <a:close/>
                <a:moveTo>
                  <a:pt x="1501" y="2623"/>
                </a:moveTo>
                <a:lnTo>
                  <a:pt x="1492" y="2646"/>
                </a:lnTo>
                <a:lnTo>
                  <a:pt x="1488" y="2669"/>
                </a:lnTo>
                <a:lnTo>
                  <a:pt x="1488" y="2688"/>
                </a:lnTo>
                <a:lnTo>
                  <a:pt x="1494" y="2703"/>
                </a:lnTo>
                <a:lnTo>
                  <a:pt x="1501" y="2711"/>
                </a:lnTo>
                <a:lnTo>
                  <a:pt x="1501" y="2623"/>
                </a:lnTo>
                <a:close/>
                <a:moveTo>
                  <a:pt x="1459" y="2534"/>
                </a:moveTo>
                <a:lnTo>
                  <a:pt x="1442" y="2550"/>
                </a:lnTo>
                <a:lnTo>
                  <a:pt x="1423" y="2561"/>
                </a:lnTo>
                <a:lnTo>
                  <a:pt x="1405" y="2571"/>
                </a:lnTo>
                <a:lnTo>
                  <a:pt x="1388" y="2586"/>
                </a:lnTo>
                <a:lnTo>
                  <a:pt x="1377" y="2605"/>
                </a:lnTo>
                <a:lnTo>
                  <a:pt x="1459" y="2605"/>
                </a:lnTo>
                <a:lnTo>
                  <a:pt x="1459" y="2573"/>
                </a:lnTo>
                <a:lnTo>
                  <a:pt x="1459" y="2534"/>
                </a:lnTo>
                <a:close/>
                <a:moveTo>
                  <a:pt x="1494" y="2513"/>
                </a:moveTo>
                <a:lnTo>
                  <a:pt x="1494" y="2607"/>
                </a:lnTo>
                <a:lnTo>
                  <a:pt x="1501" y="2607"/>
                </a:lnTo>
                <a:lnTo>
                  <a:pt x="1501" y="2513"/>
                </a:lnTo>
                <a:lnTo>
                  <a:pt x="1494" y="2513"/>
                </a:lnTo>
                <a:close/>
                <a:moveTo>
                  <a:pt x="1338" y="2486"/>
                </a:moveTo>
                <a:lnTo>
                  <a:pt x="1338" y="2598"/>
                </a:lnTo>
                <a:lnTo>
                  <a:pt x="1350" y="2598"/>
                </a:lnTo>
                <a:lnTo>
                  <a:pt x="1350" y="2486"/>
                </a:lnTo>
                <a:lnTo>
                  <a:pt x="1338" y="2486"/>
                </a:lnTo>
                <a:close/>
                <a:moveTo>
                  <a:pt x="1382" y="2390"/>
                </a:moveTo>
                <a:lnTo>
                  <a:pt x="1382" y="2463"/>
                </a:lnTo>
                <a:lnTo>
                  <a:pt x="1407" y="2473"/>
                </a:lnTo>
                <a:lnTo>
                  <a:pt x="1430" y="2481"/>
                </a:lnTo>
                <a:lnTo>
                  <a:pt x="1380" y="2488"/>
                </a:lnTo>
                <a:lnTo>
                  <a:pt x="1380" y="2569"/>
                </a:lnTo>
                <a:lnTo>
                  <a:pt x="1413" y="2554"/>
                </a:lnTo>
                <a:lnTo>
                  <a:pt x="1436" y="2540"/>
                </a:lnTo>
                <a:lnTo>
                  <a:pt x="1452" y="2525"/>
                </a:lnTo>
                <a:lnTo>
                  <a:pt x="1457" y="2507"/>
                </a:lnTo>
                <a:lnTo>
                  <a:pt x="1457" y="2488"/>
                </a:lnTo>
                <a:lnTo>
                  <a:pt x="1430" y="2481"/>
                </a:lnTo>
                <a:lnTo>
                  <a:pt x="1446" y="2473"/>
                </a:lnTo>
                <a:lnTo>
                  <a:pt x="1461" y="2463"/>
                </a:lnTo>
                <a:lnTo>
                  <a:pt x="1455" y="2440"/>
                </a:lnTo>
                <a:lnTo>
                  <a:pt x="1440" y="2421"/>
                </a:lnTo>
                <a:lnTo>
                  <a:pt x="1415" y="2404"/>
                </a:lnTo>
                <a:lnTo>
                  <a:pt x="1382" y="2390"/>
                </a:lnTo>
                <a:close/>
                <a:moveTo>
                  <a:pt x="1348" y="2360"/>
                </a:moveTo>
                <a:lnTo>
                  <a:pt x="1340" y="2360"/>
                </a:lnTo>
                <a:lnTo>
                  <a:pt x="1340" y="2469"/>
                </a:lnTo>
                <a:lnTo>
                  <a:pt x="1348" y="2469"/>
                </a:lnTo>
                <a:lnTo>
                  <a:pt x="1348" y="2360"/>
                </a:lnTo>
                <a:close/>
                <a:moveTo>
                  <a:pt x="1380" y="2352"/>
                </a:moveTo>
                <a:lnTo>
                  <a:pt x="1375" y="2361"/>
                </a:lnTo>
                <a:lnTo>
                  <a:pt x="1415" y="2390"/>
                </a:lnTo>
                <a:lnTo>
                  <a:pt x="1459" y="2419"/>
                </a:lnTo>
                <a:lnTo>
                  <a:pt x="1459" y="2352"/>
                </a:lnTo>
                <a:lnTo>
                  <a:pt x="1380" y="2352"/>
                </a:lnTo>
                <a:close/>
                <a:moveTo>
                  <a:pt x="1503" y="2350"/>
                </a:moveTo>
                <a:lnTo>
                  <a:pt x="1488" y="2350"/>
                </a:lnTo>
                <a:lnTo>
                  <a:pt x="1488" y="2369"/>
                </a:lnTo>
                <a:lnTo>
                  <a:pt x="1488" y="2388"/>
                </a:lnTo>
                <a:lnTo>
                  <a:pt x="1488" y="2408"/>
                </a:lnTo>
                <a:lnTo>
                  <a:pt x="1492" y="2427"/>
                </a:lnTo>
                <a:lnTo>
                  <a:pt x="1503" y="2444"/>
                </a:lnTo>
                <a:lnTo>
                  <a:pt x="1503" y="2350"/>
                </a:lnTo>
                <a:close/>
                <a:moveTo>
                  <a:pt x="1459" y="2262"/>
                </a:moveTo>
                <a:lnTo>
                  <a:pt x="1417" y="2292"/>
                </a:lnTo>
                <a:lnTo>
                  <a:pt x="1377" y="2321"/>
                </a:lnTo>
                <a:lnTo>
                  <a:pt x="1382" y="2331"/>
                </a:lnTo>
                <a:lnTo>
                  <a:pt x="1459" y="2331"/>
                </a:lnTo>
                <a:lnTo>
                  <a:pt x="1459" y="2262"/>
                </a:lnTo>
                <a:close/>
                <a:moveTo>
                  <a:pt x="1494" y="2238"/>
                </a:moveTo>
                <a:lnTo>
                  <a:pt x="1494" y="2333"/>
                </a:lnTo>
                <a:lnTo>
                  <a:pt x="1501" y="2333"/>
                </a:lnTo>
                <a:lnTo>
                  <a:pt x="1501" y="2238"/>
                </a:lnTo>
                <a:lnTo>
                  <a:pt x="1494" y="2238"/>
                </a:lnTo>
                <a:close/>
                <a:moveTo>
                  <a:pt x="1382" y="2215"/>
                </a:moveTo>
                <a:lnTo>
                  <a:pt x="1382" y="2302"/>
                </a:lnTo>
                <a:lnTo>
                  <a:pt x="1396" y="2290"/>
                </a:lnTo>
                <a:lnTo>
                  <a:pt x="1411" y="2281"/>
                </a:lnTo>
                <a:lnTo>
                  <a:pt x="1427" y="2271"/>
                </a:lnTo>
                <a:lnTo>
                  <a:pt x="1440" y="2263"/>
                </a:lnTo>
                <a:lnTo>
                  <a:pt x="1452" y="2252"/>
                </a:lnTo>
                <a:lnTo>
                  <a:pt x="1459" y="2237"/>
                </a:lnTo>
                <a:lnTo>
                  <a:pt x="1461" y="2215"/>
                </a:lnTo>
                <a:lnTo>
                  <a:pt x="1382" y="2215"/>
                </a:lnTo>
                <a:close/>
                <a:moveTo>
                  <a:pt x="1338" y="2215"/>
                </a:moveTo>
                <a:lnTo>
                  <a:pt x="1338" y="2323"/>
                </a:lnTo>
                <a:lnTo>
                  <a:pt x="1348" y="2323"/>
                </a:lnTo>
                <a:lnTo>
                  <a:pt x="1348" y="2215"/>
                </a:lnTo>
                <a:lnTo>
                  <a:pt x="1338" y="2215"/>
                </a:lnTo>
                <a:close/>
                <a:moveTo>
                  <a:pt x="1382" y="2115"/>
                </a:moveTo>
                <a:lnTo>
                  <a:pt x="1382" y="2196"/>
                </a:lnTo>
                <a:lnTo>
                  <a:pt x="1459" y="2196"/>
                </a:lnTo>
                <a:lnTo>
                  <a:pt x="1455" y="2171"/>
                </a:lnTo>
                <a:lnTo>
                  <a:pt x="1442" y="2148"/>
                </a:lnTo>
                <a:lnTo>
                  <a:pt x="1417" y="2131"/>
                </a:lnTo>
                <a:lnTo>
                  <a:pt x="1382" y="2115"/>
                </a:lnTo>
                <a:close/>
                <a:moveTo>
                  <a:pt x="1340" y="2085"/>
                </a:moveTo>
                <a:lnTo>
                  <a:pt x="1340" y="2196"/>
                </a:lnTo>
                <a:lnTo>
                  <a:pt x="1350" y="2171"/>
                </a:lnTo>
                <a:lnTo>
                  <a:pt x="1354" y="2146"/>
                </a:lnTo>
                <a:lnTo>
                  <a:pt x="1354" y="2121"/>
                </a:lnTo>
                <a:lnTo>
                  <a:pt x="1348" y="2100"/>
                </a:lnTo>
                <a:lnTo>
                  <a:pt x="1340" y="2085"/>
                </a:lnTo>
                <a:close/>
                <a:moveTo>
                  <a:pt x="1380" y="2079"/>
                </a:moveTo>
                <a:lnTo>
                  <a:pt x="1377" y="2089"/>
                </a:lnTo>
                <a:lnTo>
                  <a:pt x="1417" y="2117"/>
                </a:lnTo>
                <a:lnTo>
                  <a:pt x="1459" y="2148"/>
                </a:lnTo>
                <a:lnTo>
                  <a:pt x="1459" y="2079"/>
                </a:lnTo>
                <a:lnTo>
                  <a:pt x="1380" y="2079"/>
                </a:lnTo>
                <a:close/>
                <a:moveTo>
                  <a:pt x="1501" y="2077"/>
                </a:moveTo>
                <a:lnTo>
                  <a:pt x="1490" y="2079"/>
                </a:lnTo>
                <a:lnTo>
                  <a:pt x="1488" y="2102"/>
                </a:lnTo>
                <a:lnTo>
                  <a:pt x="1488" y="2125"/>
                </a:lnTo>
                <a:lnTo>
                  <a:pt x="1490" y="2148"/>
                </a:lnTo>
                <a:lnTo>
                  <a:pt x="1501" y="2169"/>
                </a:lnTo>
                <a:lnTo>
                  <a:pt x="1501" y="2077"/>
                </a:lnTo>
                <a:close/>
                <a:moveTo>
                  <a:pt x="1461" y="1985"/>
                </a:moveTo>
                <a:lnTo>
                  <a:pt x="1442" y="2002"/>
                </a:lnTo>
                <a:lnTo>
                  <a:pt x="1423" y="2014"/>
                </a:lnTo>
                <a:lnTo>
                  <a:pt x="1405" y="2025"/>
                </a:lnTo>
                <a:lnTo>
                  <a:pt x="1388" y="2041"/>
                </a:lnTo>
                <a:lnTo>
                  <a:pt x="1377" y="2060"/>
                </a:lnTo>
                <a:lnTo>
                  <a:pt x="1461" y="2060"/>
                </a:lnTo>
                <a:lnTo>
                  <a:pt x="1461" y="2039"/>
                </a:lnTo>
                <a:lnTo>
                  <a:pt x="1461" y="2014"/>
                </a:lnTo>
                <a:lnTo>
                  <a:pt x="1461" y="1985"/>
                </a:lnTo>
                <a:close/>
                <a:moveTo>
                  <a:pt x="1494" y="1968"/>
                </a:moveTo>
                <a:lnTo>
                  <a:pt x="1494" y="2060"/>
                </a:lnTo>
                <a:lnTo>
                  <a:pt x="1501" y="2060"/>
                </a:lnTo>
                <a:lnTo>
                  <a:pt x="1501" y="1968"/>
                </a:lnTo>
                <a:lnTo>
                  <a:pt x="1494" y="1968"/>
                </a:lnTo>
                <a:close/>
                <a:moveTo>
                  <a:pt x="1382" y="1941"/>
                </a:moveTo>
                <a:lnTo>
                  <a:pt x="1382" y="2031"/>
                </a:lnTo>
                <a:lnTo>
                  <a:pt x="1396" y="2017"/>
                </a:lnTo>
                <a:lnTo>
                  <a:pt x="1411" y="2008"/>
                </a:lnTo>
                <a:lnTo>
                  <a:pt x="1427" y="1998"/>
                </a:lnTo>
                <a:lnTo>
                  <a:pt x="1440" y="1989"/>
                </a:lnTo>
                <a:lnTo>
                  <a:pt x="1452" y="1977"/>
                </a:lnTo>
                <a:lnTo>
                  <a:pt x="1459" y="1962"/>
                </a:lnTo>
                <a:lnTo>
                  <a:pt x="1461" y="1941"/>
                </a:lnTo>
                <a:lnTo>
                  <a:pt x="1382" y="1941"/>
                </a:lnTo>
                <a:close/>
                <a:moveTo>
                  <a:pt x="1338" y="1931"/>
                </a:moveTo>
                <a:lnTo>
                  <a:pt x="1338" y="2052"/>
                </a:lnTo>
                <a:lnTo>
                  <a:pt x="1346" y="2039"/>
                </a:lnTo>
                <a:lnTo>
                  <a:pt x="1352" y="2019"/>
                </a:lnTo>
                <a:lnTo>
                  <a:pt x="1354" y="1996"/>
                </a:lnTo>
                <a:lnTo>
                  <a:pt x="1352" y="1973"/>
                </a:lnTo>
                <a:lnTo>
                  <a:pt x="1348" y="1950"/>
                </a:lnTo>
                <a:lnTo>
                  <a:pt x="1338" y="1931"/>
                </a:lnTo>
                <a:close/>
                <a:moveTo>
                  <a:pt x="1382" y="1845"/>
                </a:moveTo>
                <a:lnTo>
                  <a:pt x="1382" y="1923"/>
                </a:lnTo>
                <a:lnTo>
                  <a:pt x="1459" y="1923"/>
                </a:lnTo>
                <a:lnTo>
                  <a:pt x="1455" y="1896"/>
                </a:lnTo>
                <a:lnTo>
                  <a:pt x="1440" y="1873"/>
                </a:lnTo>
                <a:lnTo>
                  <a:pt x="1415" y="1856"/>
                </a:lnTo>
                <a:lnTo>
                  <a:pt x="1382" y="1845"/>
                </a:lnTo>
                <a:close/>
                <a:moveTo>
                  <a:pt x="1340" y="1812"/>
                </a:moveTo>
                <a:lnTo>
                  <a:pt x="1340" y="1923"/>
                </a:lnTo>
                <a:lnTo>
                  <a:pt x="1350" y="1900"/>
                </a:lnTo>
                <a:lnTo>
                  <a:pt x="1354" y="1875"/>
                </a:lnTo>
                <a:lnTo>
                  <a:pt x="1354" y="1848"/>
                </a:lnTo>
                <a:lnTo>
                  <a:pt x="1350" y="1827"/>
                </a:lnTo>
                <a:lnTo>
                  <a:pt x="1340" y="1812"/>
                </a:lnTo>
                <a:close/>
                <a:moveTo>
                  <a:pt x="1377" y="1804"/>
                </a:moveTo>
                <a:lnTo>
                  <a:pt x="1388" y="1823"/>
                </a:lnTo>
                <a:lnTo>
                  <a:pt x="1405" y="1839"/>
                </a:lnTo>
                <a:lnTo>
                  <a:pt x="1423" y="1850"/>
                </a:lnTo>
                <a:lnTo>
                  <a:pt x="1442" y="1860"/>
                </a:lnTo>
                <a:lnTo>
                  <a:pt x="1459" y="1873"/>
                </a:lnTo>
                <a:lnTo>
                  <a:pt x="1459" y="1804"/>
                </a:lnTo>
                <a:lnTo>
                  <a:pt x="1377" y="1804"/>
                </a:lnTo>
                <a:close/>
                <a:moveTo>
                  <a:pt x="1501" y="1802"/>
                </a:moveTo>
                <a:lnTo>
                  <a:pt x="1494" y="1802"/>
                </a:lnTo>
                <a:lnTo>
                  <a:pt x="1494" y="1896"/>
                </a:lnTo>
                <a:lnTo>
                  <a:pt x="1501" y="1896"/>
                </a:lnTo>
                <a:lnTo>
                  <a:pt x="1501" y="1802"/>
                </a:lnTo>
                <a:close/>
                <a:moveTo>
                  <a:pt x="1459" y="1714"/>
                </a:moveTo>
                <a:lnTo>
                  <a:pt x="1442" y="1727"/>
                </a:lnTo>
                <a:lnTo>
                  <a:pt x="1423" y="1739"/>
                </a:lnTo>
                <a:lnTo>
                  <a:pt x="1405" y="1752"/>
                </a:lnTo>
                <a:lnTo>
                  <a:pt x="1390" y="1766"/>
                </a:lnTo>
                <a:lnTo>
                  <a:pt x="1377" y="1785"/>
                </a:lnTo>
                <a:lnTo>
                  <a:pt x="1459" y="1785"/>
                </a:lnTo>
                <a:lnTo>
                  <a:pt x="1459" y="1714"/>
                </a:lnTo>
                <a:close/>
                <a:moveTo>
                  <a:pt x="1501" y="1693"/>
                </a:moveTo>
                <a:lnTo>
                  <a:pt x="1492" y="1693"/>
                </a:lnTo>
                <a:lnTo>
                  <a:pt x="1492" y="1785"/>
                </a:lnTo>
                <a:lnTo>
                  <a:pt x="1501" y="1785"/>
                </a:lnTo>
                <a:lnTo>
                  <a:pt x="1501" y="1693"/>
                </a:lnTo>
                <a:close/>
                <a:moveTo>
                  <a:pt x="1380" y="1668"/>
                </a:moveTo>
                <a:lnTo>
                  <a:pt x="1380" y="1748"/>
                </a:lnTo>
                <a:lnTo>
                  <a:pt x="1411" y="1735"/>
                </a:lnTo>
                <a:lnTo>
                  <a:pt x="1434" y="1724"/>
                </a:lnTo>
                <a:lnTo>
                  <a:pt x="1448" y="1712"/>
                </a:lnTo>
                <a:lnTo>
                  <a:pt x="1455" y="1699"/>
                </a:lnTo>
                <a:lnTo>
                  <a:pt x="1459" y="1685"/>
                </a:lnTo>
                <a:lnTo>
                  <a:pt x="1457" y="1668"/>
                </a:lnTo>
                <a:lnTo>
                  <a:pt x="1380" y="1668"/>
                </a:lnTo>
                <a:close/>
                <a:moveTo>
                  <a:pt x="1338" y="1664"/>
                </a:moveTo>
                <a:lnTo>
                  <a:pt x="1338" y="1781"/>
                </a:lnTo>
                <a:lnTo>
                  <a:pt x="1348" y="1766"/>
                </a:lnTo>
                <a:lnTo>
                  <a:pt x="1354" y="1745"/>
                </a:lnTo>
                <a:lnTo>
                  <a:pt x="1354" y="1722"/>
                </a:lnTo>
                <a:lnTo>
                  <a:pt x="1354" y="1699"/>
                </a:lnTo>
                <a:lnTo>
                  <a:pt x="1348" y="1679"/>
                </a:lnTo>
                <a:lnTo>
                  <a:pt x="1338" y="1664"/>
                </a:lnTo>
                <a:close/>
                <a:moveTo>
                  <a:pt x="1382" y="1570"/>
                </a:moveTo>
                <a:lnTo>
                  <a:pt x="1382" y="1649"/>
                </a:lnTo>
                <a:lnTo>
                  <a:pt x="1459" y="1649"/>
                </a:lnTo>
                <a:lnTo>
                  <a:pt x="1455" y="1624"/>
                </a:lnTo>
                <a:lnTo>
                  <a:pt x="1440" y="1601"/>
                </a:lnTo>
                <a:lnTo>
                  <a:pt x="1415" y="1583"/>
                </a:lnTo>
                <a:lnTo>
                  <a:pt x="1382" y="1570"/>
                </a:lnTo>
                <a:close/>
                <a:moveTo>
                  <a:pt x="1348" y="1541"/>
                </a:moveTo>
                <a:lnTo>
                  <a:pt x="1336" y="1541"/>
                </a:lnTo>
                <a:lnTo>
                  <a:pt x="1334" y="1577"/>
                </a:lnTo>
                <a:lnTo>
                  <a:pt x="1334" y="1614"/>
                </a:lnTo>
                <a:lnTo>
                  <a:pt x="1338" y="1649"/>
                </a:lnTo>
                <a:lnTo>
                  <a:pt x="1348" y="1649"/>
                </a:lnTo>
                <a:lnTo>
                  <a:pt x="1348" y="1541"/>
                </a:lnTo>
                <a:close/>
                <a:moveTo>
                  <a:pt x="1503" y="1531"/>
                </a:moveTo>
                <a:lnTo>
                  <a:pt x="1492" y="1558"/>
                </a:lnTo>
                <a:lnTo>
                  <a:pt x="1488" y="1585"/>
                </a:lnTo>
                <a:lnTo>
                  <a:pt x="1492" y="1608"/>
                </a:lnTo>
                <a:lnTo>
                  <a:pt x="1503" y="1624"/>
                </a:lnTo>
                <a:lnTo>
                  <a:pt x="1503" y="1531"/>
                </a:lnTo>
                <a:close/>
                <a:moveTo>
                  <a:pt x="1382" y="1531"/>
                </a:moveTo>
                <a:lnTo>
                  <a:pt x="1377" y="1543"/>
                </a:lnTo>
                <a:lnTo>
                  <a:pt x="1417" y="1570"/>
                </a:lnTo>
                <a:lnTo>
                  <a:pt x="1459" y="1601"/>
                </a:lnTo>
                <a:lnTo>
                  <a:pt x="1459" y="1531"/>
                </a:lnTo>
                <a:lnTo>
                  <a:pt x="1382" y="1531"/>
                </a:lnTo>
                <a:close/>
                <a:moveTo>
                  <a:pt x="1382" y="1395"/>
                </a:moveTo>
                <a:lnTo>
                  <a:pt x="1382" y="1453"/>
                </a:lnTo>
                <a:lnTo>
                  <a:pt x="1382" y="1512"/>
                </a:lnTo>
                <a:lnTo>
                  <a:pt x="1461" y="1512"/>
                </a:lnTo>
                <a:lnTo>
                  <a:pt x="1461" y="1395"/>
                </a:lnTo>
                <a:lnTo>
                  <a:pt x="1382" y="1395"/>
                </a:lnTo>
                <a:close/>
                <a:moveTo>
                  <a:pt x="1492" y="1395"/>
                </a:moveTo>
                <a:lnTo>
                  <a:pt x="1492" y="1512"/>
                </a:lnTo>
                <a:lnTo>
                  <a:pt x="1501" y="1512"/>
                </a:lnTo>
                <a:lnTo>
                  <a:pt x="1501" y="1395"/>
                </a:lnTo>
                <a:lnTo>
                  <a:pt x="1492" y="1395"/>
                </a:lnTo>
                <a:close/>
                <a:moveTo>
                  <a:pt x="1340" y="1393"/>
                </a:moveTo>
                <a:lnTo>
                  <a:pt x="1340" y="1512"/>
                </a:lnTo>
                <a:lnTo>
                  <a:pt x="1350" y="1512"/>
                </a:lnTo>
                <a:lnTo>
                  <a:pt x="1350" y="1393"/>
                </a:lnTo>
                <a:lnTo>
                  <a:pt x="1340" y="1393"/>
                </a:lnTo>
                <a:close/>
                <a:moveTo>
                  <a:pt x="1461" y="1307"/>
                </a:moveTo>
                <a:lnTo>
                  <a:pt x="1423" y="1332"/>
                </a:lnTo>
                <a:lnTo>
                  <a:pt x="1388" y="1355"/>
                </a:lnTo>
                <a:lnTo>
                  <a:pt x="1386" y="1358"/>
                </a:lnTo>
                <a:lnTo>
                  <a:pt x="1384" y="1362"/>
                </a:lnTo>
                <a:lnTo>
                  <a:pt x="1382" y="1366"/>
                </a:lnTo>
                <a:lnTo>
                  <a:pt x="1382" y="1372"/>
                </a:lnTo>
                <a:lnTo>
                  <a:pt x="1384" y="1374"/>
                </a:lnTo>
                <a:lnTo>
                  <a:pt x="1386" y="1376"/>
                </a:lnTo>
                <a:lnTo>
                  <a:pt x="1392" y="1378"/>
                </a:lnTo>
                <a:lnTo>
                  <a:pt x="1396" y="1378"/>
                </a:lnTo>
                <a:lnTo>
                  <a:pt x="1461" y="1378"/>
                </a:lnTo>
                <a:lnTo>
                  <a:pt x="1461" y="1307"/>
                </a:lnTo>
                <a:close/>
                <a:moveTo>
                  <a:pt x="1492" y="1282"/>
                </a:moveTo>
                <a:lnTo>
                  <a:pt x="1492" y="1376"/>
                </a:lnTo>
                <a:lnTo>
                  <a:pt x="1501" y="1376"/>
                </a:lnTo>
                <a:lnTo>
                  <a:pt x="1501" y="1282"/>
                </a:lnTo>
                <a:lnTo>
                  <a:pt x="1492" y="1282"/>
                </a:lnTo>
                <a:close/>
                <a:moveTo>
                  <a:pt x="1380" y="1259"/>
                </a:moveTo>
                <a:lnTo>
                  <a:pt x="1380" y="1335"/>
                </a:lnTo>
                <a:lnTo>
                  <a:pt x="1388" y="1341"/>
                </a:lnTo>
                <a:lnTo>
                  <a:pt x="1398" y="1332"/>
                </a:lnTo>
                <a:lnTo>
                  <a:pt x="1409" y="1324"/>
                </a:lnTo>
                <a:lnTo>
                  <a:pt x="1423" y="1316"/>
                </a:lnTo>
                <a:lnTo>
                  <a:pt x="1436" y="1310"/>
                </a:lnTo>
                <a:lnTo>
                  <a:pt x="1446" y="1303"/>
                </a:lnTo>
                <a:lnTo>
                  <a:pt x="1455" y="1291"/>
                </a:lnTo>
                <a:lnTo>
                  <a:pt x="1461" y="1278"/>
                </a:lnTo>
                <a:lnTo>
                  <a:pt x="1461" y="1259"/>
                </a:lnTo>
                <a:lnTo>
                  <a:pt x="1380" y="1259"/>
                </a:lnTo>
                <a:close/>
                <a:moveTo>
                  <a:pt x="1338" y="1257"/>
                </a:moveTo>
                <a:lnTo>
                  <a:pt x="1338" y="1370"/>
                </a:lnTo>
                <a:lnTo>
                  <a:pt x="1346" y="1358"/>
                </a:lnTo>
                <a:lnTo>
                  <a:pt x="1352" y="1339"/>
                </a:lnTo>
                <a:lnTo>
                  <a:pt x="1354" y="1318"/>
                </a:lnTo>
                <a:lnTo>
                  <a:pt x="1352" y="1295"/>
                </a:lnTo>
                <a:lnTo>
                  <a:pt x="1348" y="1274"/>
                </a:lnTo>
                <a:lnTo>
                  <a:pt x="1338" y="1257"/>
                </a:lnTo>
                <a:close/>
                <a:moveTo>
                  <a:pt x="1380" y="1161"/>
                </a:moveTo>
                <a:lnTo>
                  <a:pt x="1380" y="1239"/>
                </a:lnTo>
                <a:lnTo>
                  <a:pt x="1459" y="1239"/>
                </a:lnTo>
                <a:lnTo>
                  <a:pt x="1459" y="1220"/>
                </a:lnTo>
                <a:lnTo>
                  <a:pt x="1452" y="1201"/>
                </a:lnTo>
                <a:lnTo>
                  <a:pt x="1436" y="1185"/>
                </a:lnTo>
                <a:lnTo>
                  <a:pt x="1413" y="1172"/>
                </a:lnTo>
                <a:lnTo>
                  <a:pt x="1380" y="1161"/>
                </a:lnTo>
                <a:close/>
                <a:moveTo>
                  <a:pt x="1348" y="1130"/>
                </a:moveTo>
                <a:lnTo>
                  <a:pt x="1336" y="1130"/>
                </a:lnTo>
                <a:lnTo>
                  <a:pt x="1334" y="1166"/>
                </a:lnTo>
                <a:lnTo>
                  <a:pt x="1334" y="1205"/>
                </a:lnTo>
                <a:lnTo>
                  <a:pt x="1338" y="1241"/>
                </a:lnTo>
                <a:lnTo>
                  <a:pt x="1348" y="1239"/>
                </a:lnTo>
                <a:lnTo>
                  <a:pt x="1348" y="1130"/>
                </a:lnTo>
                <a:close/>
                <a:moveTo>
                  <a:pt x="1380" y="1122"/>
                </a:moveTo>
                <a:lnTo>
                  <a:pt x="1377" y="1132"/>
                </a:lnTo>
                <a:lnTo>
                  <a:pt x="1417" y="1161"/>
                </a:lnTo>
                <a:lnTo>
                  <a:pt x="1459" y="1191"/>
                </a:lnTo>
                <a:lnTo>
                  <a:pt x="1459" y="1122"/>
                </a:lnTo>
                <a:lnTo>
                  <a:pt x="1380" y="1122"/>
                </a:lnTo>
                <a:close/>
                <a:moveTo>
                  <a:pt x="1500" y="1120"/>
                </a:moveTo>
                <a:lnTo>
                  <a:pt x="1494" y="1122"/>
                </a:lnTo>
                <a:lnTo>
                  <a:pt x="1494" y="1212"/>
                </a:lnTo>
                <a:lnTo>
                  <a:pt x="1500" y="1210"/>
                </a:lnTo>
                <a:lnTo>
                  <a:pt x="1500" y="1120"/>
                </a:lnTo>
                <a:close/>
                <a:moveTo>
                  <a:pt x="1459" y="1032"/>
                </a:moveTo>
                <a:lnTo>
                  <a:pt x="1417" y="1064"/>
                </a:lnTo>
                <a:lnTo>
                  <a:pt x="1377" y="1093"/>
                </a:lnTo>
                <a:lnTo>
                  <a:pt x="1382" y="1103"/>
                </a:lnTo>
                <a:lnTo>
                  <a:pt x="1459" y="1103"/>
                </a:lnTo>
                <a:lnTo>
                  <a:pt x="1459" y="1032"/>
                </a:lnTo>
                <a:close/>
                <a:moveTo>
                  <a:pt x="1494" y="1011"/>
                </a:moveTo>
                <a:lnTo>
                  <a:pt x="1494" y="1103"/>
                </a:lnTo>
                <a:lnTo>
                  <a:pt x="1501" y="1103"/>
                </a:lnTo>
                <a:lnTo>
                  <a:pt x="1501" y="1011"/>
                </a:lnTo>
                <a:lnTo>
                  <a:pt x="1494" y="1011"/>
                </a:lnTo>
                <a:close/>
                <a:moveTo>
                  <a:pt x="1382" y="984"/>
                </a:moveTo>
                <a:lnTo>
                  <a:pt x="1382" y="1066"/>
                </a:lnTo>
                <a:lnTo>
                  <a:pt x="1411" y="1053"/>
                </a:lnTo>
                <a:lnTo>
                  <a:pt x="1434" y="1039"/>
                </a:lnTo>
                <a:lnTo>
                  <a:pt x="1448" y="1028"/>
                </a:lnTo>
                <a:lnTo>
                  <a:pt x="1455" y="1014"/>
                </a:lnTo>
                <a:lnTo>
                  <a:pt x="1459" y="1001"/>
                </a:lnTo>
                <a:lnTo>
                  <a:pt x="1457" y="984"/>
                </a:lnTo>
                <a:lnTo>
                  <a:pt x="1382" y="984"/>
                </a:lnTo>
                <a:close/>
                <a:moveTo>
                  <a:pt x="1338" y="980"/>
                </a:moveTo>
                <a:lnTo>
                  <a:pt x="1338" y="1097"/>
                </a:lnTo>
                <a:lnTo>
                  <a:pt x="1348" y="1082"/>
                </a:lnTo>
                <a:lnTo>
                  <a:pt x="1352" y="1063"/>
                </a:lnTo>
                <a:lnTo>
                  <a:pt x="1354" y="1039"/>
                </a:lnTo>
                <a:lnTo>
                  <a:pt x="1354" y="1016"/>
                </a:lnTo>
                <a:lnTo>
                  <a:pt x="1348" y="995"/>
                </a:lnTo>
                <a:lnTo>
                  <a:pt x="1338" y="980"/>
                </a:lnTo>
                <a:close/>
                <a:moveTo>
                  <a:pt x="1380" y="878"/>
                </a:moveTo>
                <a:lnTo>
                  <a:pt x="1380" y="911"/>
                </a:lnTo>
                <a:lnTo>
                  <a:pt x="1380" y="938"/>
                </a:lnTo>
                <a:lnTo>
                  <a:pt x="1380" y="965"/>
                </a:lnTo>
                <a:lnTo>
                  <a:pt x="1461" y="965"/>
                </a:lnTo>
                <a:lnTo>
                  <a:pt x="1459" y="943"/>
                </a:lnTo>
                <a:lnTo>
                  <a:pt x="1452" y="928"/>
                </a:lnTo>
                <a:lnTo>
                  <a:pt x="1440" y="916"/>
                </a:lnTo>
                <a:lnTo>
                  <a:pt x="1427" y="907"/>
                </a:lnTo>
                <a:lnTo>
                  <a:pt x="1411" y="899"/>
                </a:lnTo>
                <a:lnTo>
                  <a:pt x="1396" y="890"/>
                </a:lnTo>
                <a:lnTo>
                  <a:pt x="1380" y="878"/>
                </a:lnTo>
                <a:close/>
                <a:moveTo>
                  <a:pt x="1350" y="857"/>
                </a:moveTo>
                <a:lnTo>
                  <a:pt x="1340" y="857"/>
                </a:lnTo>
                <a:lnTo>
                  <a:pt x="1340" y="965"/>
                </a:lnTo>
                <a:lnTo>
                  <a:pt x="1350" y="965"/>
                </a:lnTo>
                <a:lnTo>
                  <a:pt x="1350" y="857"/>
                </a:lnTo>
                <a:close/>
                <a:moveTo>
                  <a:pt x="1501" y="849"/>
                </a:moveTo>
                <a:lnTo>
                  <a:pt x="1490" y="849"/>
                </a:lnTo>
                <a:lnTo>
                  <a:pt x="1488" y="872"/>
                </a:lnTo>
                <a:lnTo>
                  <a:pt x="1488" y="895"/>
                </a:lnTo>
                <a:lnTo>
                  <a:pt x="1490" y="918"/>
                </a:lnTo>
                <a:lnTo>
                  <a:pt x="1501" y="941"/>
                </a:lnTo>
                <a:lnTo>
                  <a:pt x="1501" y="849"/>
                </a:lnTo>
                <a:close/>
                <a:moveTo>
                  <a:pt x="1377" y="847"/>
                </a:moveTo>
                <a:lnTo>
                  <a:pt x="1390" y="867"/>
                </a:lnTo>
                <a:lnTo>
                  <a:pt x="1405" y="882"/>
                </a:lnTo>
                <a:lnTo>
                  <a:pt x="1423" y="893"/>
                </a:lnTo>
                <a:lnTo>
                  <a:pt x="1442" y="903"/>
                </a:lnTo>
                <a:lnTo>
                  <a:pt x="1459" y="916"/>
                </a:lnTo>
                <a:lnTo>
                  <a:pt x="1459" y="847"/>
                </a:lnTo>
                <a:lnTo>
                  <a:pt x="1377" y="847"/>
                </a:lnTo>
                <a:close/>
                <a:moveTo>
                  <a:pt x="1461" y="759"/>
                </a:moveTo>
                <a:lnTo>
                  <a:pt x="1417" y="790"/>
                </a:lnTo>
                <a:lnTo>
                  <a:pt x="1377" y="818"/>
                </a:lnTo>
                <a:lnTo>
                  <a:pt x="1380" y="828"/>
                </a:lnTo>
                <a:lnTo>
                  <a:pt x="1461" y="828"/>
                </a:lnTo>
                <a:lnTo>
                  <a:pt x="1461" y="795"/>
                </a:lnTo>
                <a:lnTo>
                  <a:pt x="1461" y="759"/>
                </a:lnTo>
                <a:close/>
                <a:moveTo>
                  <a:pt x="1492" y="738"/>
                </a:moveTo>
                <a:lnTo>
                  <a:pt x="1492" y="830"/>
                </a:lnTo>
                <a:lnTo>
                  <a:pt x="1501" y="830"/>
                </a:lnTo>
                <a:lnTo>
                  <a:pt x="1501" y="738"/>
                </a:lnTo>
                <a:lnTo>
                  <a:pt x="1492" y="738"/>
                </a:lnTo>
                <a:close/>
                <a:moveTo>
                  <a:pt x="1380" y="713"/>
                </a:moveTo>
                <a:lnTo>
                  <a:pt x="1380" y="790"/>
                </a:lnTo>
                <a:lnTo>
                  <a:pt x="1396" y="780"/>
                </a:lnTo>
                <a:lnTo>
                  <a:pt x="1411" y="774"/>
                </a:lnTo>
                <a:lnTo>
                  <a:pt x="1427" y="767"/>
                </a:lnTo>
                <a:lnTo>
                  <a:pt x="1442" y="759"/>
                </a:lnTo>
                <a:lnTo>
                  <a:pt x="1453" y="747"/>
                </a:lnTo>
                <a:lnTo>
                  <a:pt x="1459" y="734"/>
                </a:lnTo>
                <a:lnTo>
                  <a:pt x="1461" y="713"/>
                </a:lnTo>
                <a:lnTo>
                  <a:pt x="1380" y="713"/>
                </a:lnTo>
                <a:close/>
                <a:moveTo>
                  <a:pt x="1340" y="711"/>
                </a:moveTo>
                <a:lnTo>
                  <a:pt x="1340" y="820"/>
                </a:lnTo>
                <a:lnTo>
                  <a:pt x="1352" y="793"/>
                </a:lnTo>
                <a:lnTo>
                  <a:pt x="1354" y="767"/>
                </a:lnTo>
                <a:lnTo>
                  <a:pt x="1354" y="740"/>
                </a:lnTo>
                <a:lnTo>
                  <a:pt x="1354" y="713"/>
                </a:lnTo>
                <a:lnTo>
                  <a:pt x="1340" y="711"/>
                </a:lnTo>
                <a:close/>
                <a:moveTo>
                  <a:pt x="1382" y="605"/>
                </a:moveTo>
                <a:lnTo>
                  <a:pt x="1382" y="694"/>
                </a:lnTo>
                <a:lnTo>
                  <a:pt x="1461" y="694"/>
                </a:lnTo>
                <a:lnTo>
                  <a:pt x="1459" y="672"/>
                </a:lnTo>
                <a:lnTo>
                  <a:pt x="1453" y="657"/>
                </a:lnTo>
                <a:lnTo>
                  <a:pt x="1440" y="646"/>
                </a:lnTo>
                <a:lnTo>
                  <a:pt x="1427" y="636"/>
                </a:lnTo>
                <a:lnTo>
                  <a:pt x="1411" y="626"/>
                </a:lnTo>
                <a:lnTo>
                  <a:pt x="1396" y="617"/>
                </a:lnTo>
                <a:lnTo>
                  <a:pt x="1382" y="605"/>
                </a:lnTo>
                <a:close/>
                <a:moveTo>
                  <a:pt x="1340" y="582"/>
                </a:moveTo>
                <a:lnTo>
                  <a:pt x="1340" y="640"/>
                </a:lnTo>
                <a:lnTo>
                  <a:pt x="1340" y="703"/>
                </a:lnTo>
                <a:lnTo>
                  <a:pt x="1350" y="678"/>
                </a:lnTo>
                <a:lnTo>
                  <a:pt x="1354" y="651"/>
                </a:lnTo>
                <a:lnTo>
                  <a:pt x="1354" y="622"/>
                </a:lnTo>
                <a:lnTo>
                  <a:pt x="1350" y="599"/>
                </a:lnTo>
                <a:lnTo>
                  <a:pt x="1340" y="582"/>
                </a:lnTo>
                <a:close/>
                <a:moveTo>
                  <a:pt x="1501" y="574"/>
                </a:moveTo>
                <a:lnTo>
                  <a:pt x="1494" y="574"/>
                </a:lnTo>
                <a:lnTo>
                  <a:pt x="1494" y="667"/>
                </a:lnTo>
                <a:lnTo>
                  <a:pt x="1501" y="667"/>
                </a:lnTo>
                <a:lnTo>
                  <a:pt x="1501" y="574"/>
                </a:lnTo>
                <a:close/>
                <a:moveTo>
                  <a:pt x="1421" y="574"/>
                </a:moveTo>
                <a:lnTo>
                  <a:pt x="1377" y="574"/>
                </a:lnTo>
                <a:lnTo>
                  <a:pt x="1390" y="594"/>
                </a:lnTo>
                <a:lnTo>
                  <a:pt x="1405" y="609"/>
                </a:lnTo>
                <a:lnTo>
                  <a:pt x="1423" y="621"/>
                </a:lnTo>
                <a:lnTo>
                  <a:pt x="1442" y="632"/>
                </a:lnTo>
                <a:lnTo>
                  <a:pt x="1459" y="644"/>
                </a:lnTo>
                <a:lnTo>
                  <a:pt x="1459" y="607"/>
                </a:lnTo>
                <a:lnTo>
                  <a:pt x="1459" y="574"/>
                </a:lnTo>
                <a:lnTo>
                  <a:pt x="1421" y="574"/>
                </a:lnTo>
                <a:close/>
                <a:moveTo>
                  <a:pt x="1380" y="507"/>
                </a:moveTo>
                <a:lnTo>
                  <a:pt x="1380" y="532"/>
                </a:lnTo>
                <a:lnTo>
                  <a:pt x="1380" y="557"/>
                </a:lnTo>
                <a:lnTo>
                  <a:pt x="1459" y="557"/>
                </a:lnTo>
                <a:lnTo>
                  <a:pt x="1459" y="507"/>
                </a:lnTo>
                <a:lnTo>
                  <a:pt x="1380" y="507"/>
                </a:lnTo>
                <a:close/>
                <a:moveTo>
                  <a:pt x="5566" y="375"/>
                </a:moveTo>
                <a:lnTo>
                  <a:pt x="5581" y="417"/>
                </a:lnTo>
                <a:lnTo>
                  <a:pt x="5599" y="455"/>
                </a:lnTo>
                <a:lnTo>
                  <a:pt x="5606" y="465"/>
                </a:lnTo>
                <a:lnTo>
                  <a:pt x="5618" y="469"/>
                </a:lnTo>
                <a:lnTo>
                  <a:pt x="5631" y="471"/>
                </a:lnTo>
                <a:lnTo>
                  <a:pt x="5643" y="467"/>
                </a:lnTo>
                <a:lnTo>
                  <a:pt x="5651" y="457"/>
                </a:lnTo>
                <a:lnTo>
                  <a:pt x="5668" y="417"/>
                </a:lnTo>
                <a:lnTo>
                  <a:pt x="5685" y="375"/>
                </a:lnTo>
                <a:lnTo>
                  <a:pt x="5566" y="375"/>
                </a:lnTo>
                <a:close/>
                <a:moveTo>
                  <a:pt x="1599" y="344"/>
                </a:moveTo>
                <a:lnTo>
                  <a:pt x="1597" y="353"/>
                </a:lnTo>
                <a:lnTo>
                  <a:pt x="1636" y="357"/>
                </a:lnTo>
                <a:lnTo>
                  <a:pt x="2177" y="357"/>
                </a:lnTo>
                <a:lnTo>
                  <a:pt x="4493" y="361"/>
                </a:lnTo>
                <a:lnTo>
                  <a:pt x="5495" y="365"/>
                </a:lnTo>
                <a:lnTo>
                  <a:pt x="5507" y="365"/>
                </a:lnTo>
                <a:lnTo>
                  <a:pt x="5516" y="365"/>
                </a:lnTo>
                <a:lnTo>
                  <a:pt x="5526" y="363"/>
                </a:lnTo>
                <a:lnTo>
                  <a:pt x="5533" y="355"/>
                </a:lnTo>
                <a:lnTo>
                  <a:pt x="5535" y="344"/>
                </a:lnTo>
                <a:lnTo>
                  <a:pt x="1599" y="344"/>
                </a:lnTo>
                <a:close/>
                <a:moveTo>
                  <a:pt x="5716" y="342"/>
                </a:moveTo>
                <a:lnTo>
                  <a:pt x="5712" y="350"/>
                </a:lnTo>
                <a:lnTo>
                  <a:pt x="5729" y="355"/>
                </a:lnTo>
                <a:lnTo>
                  <a:pt x="5747" y="361"/>
                </a:lnTo>
                <a:lnTo>
                  <a:pt x="6255" y="353"/>
                </a:lnTo>
                <a:lnTo>
                  <a:pt x="6286" y="350"/>
                </a:lnTo>
                <a:lnTo>
                  <a:pt x="6286" y="342"/>
                </a:lnTo>
                <a:lnTo>
                  <a:pt x="5716" y="342"/>
                </a:lnTo>
                <a:close/>
                <a:moveTo>
                  <a:pt x="1267" y="282"/>
                </a:moveTo>
                <a:lnTo>
                  <a:pt x="1240" y="282"/>
                </a:lnTo>
                <a:lnTo>
                  <a:pt x="1223" y="286"/>
                </a:lnTo>
                <a:lnTo>
                  <a:pt x="1215" y="294"/>
                </a:lnTo>
                <a:lnTo>
                  <a:pt x="1212" y="309"/>
                </a:lnTo>
                <a:lnTo>
                  <a:pt x="1212" y="336"/>
                </a:lnTo>
                <a:lnTo>
                  <a:pt x="1212" y="363"/>
                </a:lnTo>
                <a:lnTo>
                  <a:pt x="1215" y="380"/>
                </a:lnTo>
                <a:lnTo>
                  <a:pt x="1223" y="390"/>
                </a:lnTo>
                <a:lnTo>
                  <a:pt x="1236" y="392"/>
                </a:lnTo>
                <a:lnTo>
                  <a:pt x="1261" y="392"/>
                </a:lnTo>
                <a:lnTo>
                  <a:pt x="1290" y="392"/>
                </a:lnTo>
                <a:lnTo>
                  <a:pt x="1309" y="390"/>
                </a:lnTo>
                <a:lnTo>
                  <a:pt x="1319" y="380"/>
                </a:lnTo>
                <a:lnTo>
                  <a:pt x="1321" y="365"/>
                </a:lnTo>
                <a:lnTo>
                  <a:pt x="1323" y="340"/>
                </a:lnTo>
                <a:lnTo>
                  <a:pt x="1323" y="311"/>
                </a:lnTo>
                <a:lnTo>
                  <a:pt x="1319" y="294"/>
                </a:lnTo>
                <a:lnTo>
                  <a:pt x="1311" y="286"/>
                </a:lnTo>
                <a:lnTo>
                  <a:pt x="1294" y="282"/>
                </a:lnTo>
                <a:lnTo>
                  <a:pt x="1267" y="282"/>
                </a:lnTo>
                <a:close/>
                <a:moveTo>
                  <a:pt x="1490" y="282"/>
                </a:moveTo>
                <a:lnTo>
                  <a:pt x="1463" y="282"/>
                </a:lnTo>
                <a:lnTo>
                  <a:pt x="1448" y="286"/>
                </a:lnTo>
                <a:lnTo>
                  <a:pt x="1438" y="294"/>
                </a:lnTo>
                <a:lnTo>
                  <a:pt x="1436" y="307"/>
                </a:lnTo>
                <a:lnTo>
                  <a:pt x="1434" y="332"/>
                </a:lnTo>
                <a:lnTo>
                  <a:pt x="1434" y="361"/>
                </a:lnTo>
                <a:lnTo>
                  <a:pt x="1438" y="378"/>
                </a:lnTo>
                <a:lnTo>
                  <a:pt x="1444" y="388"/>
                </a:lnTo>
                <a:lnTo>
                  <a:pt x="1457" y="392"/>
                </a:lnTo>
                <a:lnTo>
                  <a:pt x="1478" y="392"/>
                </a:lnTo>
                <a:lnTo>
                  <a:pt x="1507" y="392"/>
                </a:lnTo>
                <a:lnTo>
                  <a:pt x="1526" y="392"/>
                </a:lnTo>
                <a:lnTo>
                  <a:pt x="1536" y="388"/>
                </a:lnTo>
                <a:lnTo>
                  <a:pt x="1542" y="378"/>
                </a:lnTo>
                <a:lnTo>
                  <a:pt x="1546" y="365"/>
                </a:lnTo>
                <a:lnTo>
                  <a:pt x="1546" y="346"/>
                </a:lnTo>
                <a:lnTo>
                  <a:pt x="1546" y="315"/>
                </a:lnTo>
                <a:lnTo>
                  <a:pt x="1542" y="296"/>
                </a:lnTo>
                <a:lnTo>
                  <a:pt x="1534" y="286"/>
                </a:lnTo>
                <a:lnTo>
                  <a:pt x="1517" y="282"/>
                </a:lnTo>
                <a:lnTo>
                  <a:pt x="1490" y="282"/>
                </a:lnTo>
                <a:close/>
                <a:moveTo>
                  <a:pt x="344" y="275"/>
                </a:moveTo>
                <a:lnTo>
                  <a:pt x="315" y="282"/>
                </a:lnTo>
                <a:lnTo>
                  <a:pt x="284" y="290"/>
                </a:lnTo>
                <a:lnTo>
                  <a:pt x="250" y="300"/>
                </a:lnTo>
                <a:lnTo>
                  <a:pt x="286" y="304"/>
                </a:lnTo>
                <a:lnTo>
                  <a:pt x="313" y="305"/>
                </a:lnTo>
                <a:lnTo>
                  <a:pt x="330" y="304"/>
                </a:lnTo>
                <a:lnTo>
                  <a:pt x="340" y="298"/>
                </a:lnTo>
                <a:lnTo>
                  <a:pt x="344" y="288"/>
                </a:lnTo>
                <a:lnTo>
                  <a:pt x="344" y="275"/>
                </a:lnTo>
                <a:close/>
                <a:moveTo>
                  <a:pt x="649" y="275"/>
                </a:moveTo>
                <a:lnTo>
                  <a:pt x="603" y="290"/>
                </a:lnTo>
                <a:lnTo>
                  <a:pt x="599" y="292"/>
                </a:lnTo>
                <a:lnTo>
                  <a:pt x="597" y="292"/>
                </a:lnTo>
                <a:lnTo>
                  <a:pt x="593" y="294"/>
                </a:lnTo>
                <a:lnTo>
                  <a:pt x="588" y="298"/>
                </a:lnTo>
                <a:lnTo>
                  <a:pt x="580" y="302"/>
                </a:lnTo>
                <a:lnTo>
                  <a:pt x="612" y="304"/>
                </a:lnTo>
                <a:lnTo>
                  <a:pt x="634" y="304"/>
                </a:lnTo>
                <a:lnTo>
                  <a:pt x="647" y="302"/>
                </a:lnTo>
                <a:lnTo>
                  <a:pt x="651" y="298"/>
                </a:lnTo>
                <a:lnTo>
                  <a:pt x="651" y="288"/>
                </a:lnTo>
                <a:lnTo>
                  <a:pt x="649" y="275"/>
                </a:lnTo>
                <a:close/>
                <a:moveTo>
                  <a:pt x="518" y="273"/>
                </a:moveTo>
                <a:lnTo>
                  <a:pt x="518" y="288"/>
                </a:lnTo>
                <a:lnTo>
                  <a:pt x="518" y="307"/>
                </a:lnTo>
                <a:lnTo>
                  <a:pt x="563" y="292"/>
                </a:lnTo>
                <a:lnTo>
                  <a:pt x="603" y="279"/>
                </a:lnTo>
                <a:lnTo>
                  <a:pt x="601" y="273"/>
                </a:lnTo>
                <a:lnTo>
                  <a:pt x="518" y="273"/>
                </a:lnTo>
                <a:close/>
                <a:moveTo>
                  <a:pt x="981" y="273"/>
                </a:moveTo>
                <a:lnTo>
                  <a:pt x="979" y="282"/>
                </a:lnTo>
                <a:lnTo>
                  <a:pt x="977" y="292"/>
                </a:lnTo>
                <a:lnTo>
                  <a:pt x="977" y="302"/>
                </a:lnTo>
                <a:lnTo>
                  <a:pt x="1117" y="302"/>
                </a:lnTo>
                <a:lnTo>
                  <a:pt x="1116" y="286"/>
                </a:lnTo>
                <a:lnTo>
                  <a:pt x="1116" y="273"/>
                </a:lnTo>
                <a:lnTo>
                  <a:pt x="981" y="273"/>
                </a:lnTo>
                <a:close/>
                <a:moveTo>
                  <a:pt x="670" y="273"/>
                </a:moveTo>
                <a:lnTo>
                  <a:pt x="670" y="288"/>
                </a:lnTo>
                <a:lnTo>
                  <a:pt x="670" y="300"/>
                </a:lnTo>
                <a:lnTo>
                  <a:pt x="814" y="300"/>
                </a:lnTo>
                <a:lnTo>
                  <a:pt x="810" y="292"/>
                </a:lnTo>
                <a:lnTo>
                  <a:pt x="808" y="286"/>
                </a:lnTo>
                <a:lnTo>
                  <a:pt x="804" y="279"/>
                </a:lnTo>
                <a:lnTo>
                  <a:pt x="803" y="275"/>
                </a:lnTo>
                <a:lnTo>
                  <a:pt x="801" y="275"/>
                </a:lnTo>
                <a:lnTo>
                  <a:pt x="670" y="273"/>
                </a:lnTo>
                <a:close/>
                <a:moveTo>
                  <a:pt x="893" y="271"/>
                </a:moveTo>
                <a:lnTo>
                  <a:pt x="845" y="273"/>
                </a:lnTo>
                <a:lnTo>
                  <a:pt x="839" y="275"/>
                </a:lnTo>
                <a:lnTo>
                  <a:pt x="835" y="279"/>
                </a:lnTo>
                <a:lnTo>
                  <a:pt x="829" y="282"/>
                </a:lnTo>
                <a:lnTo>
                  <a:pt x="826" y="286"/>
                </a:lnTo>
                <a:lnTo>
                  <a:pt x="820" y="290"/>
                </a:lnTo>
                <a:lnTo>
                  <a:pt x="829" y="304"/>
                </a:lnTo>
                <a:lnTo>
                  <a:pt x="941" y="302"/>
                </a:lnTo>
                <a:lnTo>
                  <a:pt x="947" y="302"/>
                </a:lnTo>
                <a:lnTo>
                  <a:pt x="952" y="298"/>
                </a:lnTo>
                <a:lnTo>
                  <a:pt x="956" y="292"/>
                </a:lnTo>
                <a:lnTo>
                  <a:pt x="962" y="288"/>
                </a:lnTo>
                <a:lnTo>
                  <a:pt x="956" y="282"/>
                </a:lnTo>
                <a:lnTo>
                  <a:pt x="952" y="279"/>
                </a:lnTo>
                <a:lnTo>
                  <a:pt x="947" y="275"/>
                </a:lnTo>
                <a:lnTo>
                  <a:pt x="941" y="273"/>
                </a:lnTo>
                <a:lnTo>
                  <a:pt x="893" y="271"/>
                </a:lnTo>
                <a:close/>
                <a:moveTo>
                  <a:pt x="461" y="271"/>
                </a:moveTo>
                <a:lnTo>
                  <a:pt x="432" y="271"/>
                </a:lnTo>
                <a:lnTo>
                  <a:pt x="392" y="271"/>
                </a:lnTo>
                <a:lnTo>
                  <a:pt x="386" y="271"/>
                </a:lnTo>
                <a:lnTo>
                  <a:pt x="382" y="271"/>
                </a:lnTo>
                <a:lnTo>
                  <a:pt x="376" y="273"/>
                </a:lnTo>
                <a:lnTo>
                  <a:pt x="372" y="273"/>
                </a:lnTo>
                <a:lnTo>
                  <a:pt x="369" y="275"/>
                </a:lnTo>
                <a:lnTo>
                  <a:pt x="367" y="279"/>
                </a:lnTo>
                <a:lnTo>
                  <a:pt x="365" y="282"/>
                </a:lnTo>
                <a:lnTo>
                  <a:pt x="363" y="286"/>
                </a:lnTo>
                <a:lnTo>
                  <a:pt x="365" y="292"/>
                </a:lnTo>
                <a:lnTo>
                  <a:pt x="367" y="300"/>
                </a:lnTo>
                <a:lnTo>
                  <a:pt x="501" y="300"/>
                </a:lnTo>
                <a:lnTo>
                  <a:pt x="499" y="288"/>
                </a:lnTo>
                <a:lnTo>
                  <a:pt x="497" y="280"/>
                </a:lnTo>
                <a:lnTo>
                  <a:pt x="492" y="275"/>
                </a:lnTo>
                <a:lnTo>
                  <a:pt x="478" y="271"/>
                </a:lnTo>
                <a:lnTo>
                  <a:pt x="461" y="271"/>
                </a:lnTo>
                <a:close/>
                <a:moveTo>
                  <a:pt x="499" y="234"/>
                </a:moveTo>
                <a:lnTo>
                  <a:pt x="426" y="254"/>
                </a:lnTo>
                <a:lnTo>
                  <a:pt x="457" y="257"/>
                </a:lnTo>
                <a:lnTo>
                  <a:pt x="476" y="259"/>
                </a:lnTo>
                <a:lnTo>
                  <a:pt x="488" y="257"/>
                </a:lnTo>
                <a:lnTo>
                  <a:pt x="495" y="254"/>
                </a:lnTo>
                <a:lnTo>
                  <a:pt x="497" y="246"/>
                </a:lnTo>
                <a:lnTo>
                  <a:pt x="499" y="234"/>
                </a:lnTo>
                <a:close/>
                <a:moveTo>
                  <a:pt x="1133" y="227"/>
                </a:moveTo>
                <a:lnTo>
                  <a:pt x="1133" y="259"/>
                </a:lnTo>
                <a:lnTo>
                  <a:pt x="1140" y="267"/>
                </a:lnTo>
                <a:lnTo>
                  <a:pt x="1187" y="232"/>
                </a:lnTo>
                <a:lnTo>
                  <a:pt x="1183" y="227"/>
                </a:lnTo>
                <a:lnTo>
                  <a:pt x="1133" y="227"/>
                </a:lnTo>
                <a:close/>
                <a:moveTo>
                  <a:pt x="248" y="227"/>
                </a:moveTo>
                <a:lnTo>
                  <a:pt x="250" y="232"/>
                </a:lnTo>
                <a:lnTo>
                  <a:pt x="252" y="240"/>
                </a:lnTo>
                <a:lnTo>
                  <a:pt x="252" y="246"/>
                </a:lnTo>
                <a:lnTo>
                  <a:pt x="253" y="252"/>
                </a:lnTo>
                <a:lnTo>
                  <a:pt x="255" y="254"/>
                </a:lnTo>
                <a:lnTo>
                  <a:pt x="255" y="255"/>
                </a:lnTo>
                <a:lnTo>
                  <a:pt x="300" y="257"/>
                </a:lnTo>
                <a:lnTo>
                  <a:pt x="342" y="257"/>
                </a:lnTo>
                <a:lnTo>
                  <a:pt x="344" y="252"/>
                </a:lnTo>
                <a:lnTo>
                  <a:pt x="348" y="240"/>
                </a:lnTo>
                <a:lnTo>
                  <a:pt x="349" y="227"/>
                </a:lnTo>
                <a:lnTo>
                  <a:pt x="248" y="227"/>
                </a:lnTo>
                <a:close/>
                <a:moveTo>
                  <a:pt x="981" y="227"/>
                </a:moveTo>
                <a:lnTo>
                  <a:pt x="973" y="236"/>
                </a:lnTo>
                <a:lnTo>
                  <a:pt x="977" y="242"/>
                </a:lnTo>
                <a:lnTo>
                  <a:pt x="983" y="248"/>
                </a:lnTo>
                <a:lnTo>
                  <a:pt x="987" y="254"/>
                </a:lnTo>
                <a:lnTo>
                  <a:pt x="993" y="257"/>
                </a:lnTo>
                <a:lnTo>
                  <a:pt x="996" y="259"/>
                </a:lnTo>
                <a:lnTo>
                  <a:pt x="1054" y="261"/>
                </a:lnTo>
                <a:lnTo>
                  <a:pt x="1114" y="261"/>
                </a:lnTo>
                <a:lnTo>
                  <a:pt x="1114" y="227"/>
                </a:lnTo>
                <a:lnTo>
                  <a:pt x="981" y="227"/>
                </a:lnTo>
                <a:close/>
                <a:moveTo>
                  <a:pt x="828" y="225"/>
                </a:moveTo>
                <a:lnTo>
                  <a:pt x="824" y="242"/>
                </a:lnTo>
                <a:lnTo>
                  <a:pt x="826" y="254"/>
                </a:lnTo>
                <a:lnTo>
                  <a:pt x="833" y="259"/>
                </a:lnTo>
                <a:lnTo>
                  <a:pt x="849" y="261"/>
                </a:lnTo>
                <a:lnTo>
                  <a:pt x="895" y="261"/>
                </a:lnTo>
                <a:lnTo>
                  <a:pt x="941" y="259"/>
                </a:lnTo>
                <a:lnTo>
                  <a:pt x="947" y="257"/>
                </a:lnTo>
                <a:lnTo>
                  <a:pt x="950" y="255"/>
                </a:lnTo>
                <a:lnTo>
                  <a:pt x="954" y="250"/>
                </a:lnTo>
                <a:lnTo>
                  <a:pt x="958" y="246"/>
                </a:lnTo>
                <a:lnTo>
                  <a:pt x="962" y="240"/>
                </a:lnTo>
                <a:lnTo>
                  <a:pt x="956" y="236"/>
                </a:lnTo>
                <a:lnTo>
                  <a:pt x="952" y="231"/>
                </a:lnTo>
                <a:lnTo>
                  <a:pt x="947" y="227"/>
                </a:lnTo>
                <a:lnTo>
                  <a:pt x="941" y="225"/>
                </a:lnTo>
                <a:lnTo>
                  <a:pt x="828" y="225"/>
                </a:lnTo>
                <a:close/>
                <a:moveTo>
                  <a:pt x="589" y="225"/>
                </a:moveTo>
                <a:lnTo>
                  <a:pt x="541" y="225"/>
                </a:lnTo>
                <a:lnTo>
                  <a:pt x="528" y="227"/>
                </a:lnTo>
                <a:lnTo>
                  <a:pt x="520" y="232"/>
                </a:lnTo>
                <a:lnTo>
                  <a:pt x="516" y="242"/>
                </a:lnTo>
                <a:lnTo>
                  <a:pt x="520" y="257"/>
                </a:lnTo>
                <a:lnTo>
                  <a:pt x="653" y="257"/>
                </a:lnTo>
                <a:lnTo>
                  <a:pt x="660" y="248"/>
                </a:lnTo>
                <a:lnTo>
                  <a:pt x="655" y="244"/>
                </a:lnTo>
                <a:lnTo>
                  <a:pt x="651" y="238"/>
                </a:lnTo>
                <a:lnTo>
                  <a:pt x="645" y="232"/>
                </a:lnTo>
                <a:lnTo>
                  <a:pt x="641" y="227"/>
                </a:lnTo>
                <a:lnTo>
                  <a:pt x="636" y="225"/>
                </a:lnTo>
                <a:lnTo>
                  <a:pt x="589" y="225"/>
                </a:lnTo>
                <a:close/>
                <a:moveTo>
                  <a:pt x="409" y="223"/>
                </a:moveTo>
                <a:lnTo>
                  <a:pt x="388" y="225"/>
                </a:lnTo>
                <a:lnTo>
                  <a:pt x="376" y="231"/>
                </a:lnTo>
                <a:lnTo>
                  <a:pt x="369" y="242"/>
                </a:lnTo>
                <a:lnTo>
                  <a:pt x="369" y="255"/>
                </a:lnTo>
                <a:lnTo>
                  <a:pt x="417" y="244"/>
                </a:lnTo>
                <a:lnTo>
                  <a:pt x="468" y="231"/>
                </a:lnTo>
                <a:lnTo>
                  <a:pt x="436" y="225"/>
                </a:lnTo>
                <a:lnTo>
                  <a:pt x="409" y="223"/>
                </a:lnTo>
                <a:close/>
                <a:moveTo>
                  <a:pt x="806" y="219"/>
                </a:moveTo>
                <a:lnTo>
                  <a:pt x="755" y="236"/>
                </a:lnTo>
                <a:lnTo>
                  <a:pt x="705" y="252"/>
                </a:lnTo>
                <a:lnTo>
                  <a:pt x="707" y="259"/>
                </a:lnTo>
                <a:lnTo>
                  <a:pt x="806" y="259"/>
                </a:lnTo>
                <a:lnTo>
                  <a:pt x="806" y="242"/>
                </a:lnTo>
                <a:lnTo>
                  <a:pt x="806" y="219"/>
                </a:lnTo>
                <a:close/>
                <a:moveTo>
                  <a:pt x="5040" y="207"/>
                </a:moveTo>
                <a:lnTo>
                  <a:pt x="5065" y="240"/>
                </a:lnTo>
                <a:lnTo>
                  <a:pt x="5090" y="273"/>
                </a:lnTo>
                <a:lnTo>
                  <a:pt x="5117" y="309"/>
                </a:lnTo>
                <a:lnTo>
                  <a:pt x="5132" y="257"/>
                </a:lnTo>
                <a:lnTo>
                  <a:pt x="5146" y="207"/>
                </a:lnTo>
                <a:lnTo>
                  <a:pt x="5040" y="207"/>
                </a:lnTo>
                <a:close/>
                <a:moveTo>
                  <a:pt x="5933" y="207"/>
                </a:moveTo>
                <a:lnTo>
                  <a:pt x="5971" y="257"/>
                </a:lnTo>
                <a:lnTo>
                  <a:pt x="6010" y="307"/>
                </a:lnTo>
                <a:lnTo>
                  <a:pt x="6025" y="257"/>
                </a:lnTo>
                <a:lnTo>
                  <a:pt x="6038" y="207"/>
                </a:lnTo>
                <a:lnTo>
                  <a:pt x="5933" y="207"/>
                </a:lnTo>
                <a:close/>
                <a:moveTo>
                  <a:pt x="4595" y="207"/>
                </a:moveTo>
                <a:lnTo>
                  <a:pt x="4620" y="242"/>
                </a:lnTo>
                <a:lnTo>
                  <a:pt x="4644" y="275"/>
                </a:lnTo>
                <a:lnTo>
                  <a:pt x="4671" y="311"/>
                </a:lnTo>
                <a:lnTo>
                  <a:pt x="4681" y="273"/>
                </a:lnTo>
                <a:lnTo>
                  <a:pt x="4689" y="238"/>
                </a:lnTo>
                <a:lnTo>
                  <a:pt x="4696" y="207"/>
                </a:lnTo>
                <a:lnTo>
                  <a:pt x="4595" y="207"/>
                </a:lnTo>
                <a:close/>
                <a:moveTo>
                  <a:pt x="3999" y="207"/>
                </a:moveTo>
                <a:lnTo>
                  <a:pt x="4024" y="242"/>
                </a:lnTo>
                <a:lnTo>
                  <a:pt x="4049" y="275"/>
                </a:lnTo>
                <a:lnTo>
                  <a:pt x="4076" y="309"/>
                </a:lnTo>
                <a:lnTo>
                  <a:pt x="4086" y="273"/>
                </a:lnTo>
                <a:lnTo>
                  <a:pt x="4093" y="240"/>
                </a:lnTo>
                <a:lnTo>
                  <a:pt x="4103" y="207"/>
                </a:lnTo>
                <a:lnTo>
                  <a:pt x="3999" y="207"/>
                </a:lnTo>
                <a:close/>
                <a:moveTo>
                  <a:pt x="4445" y="207"/>
                </a:moveTo>
                <a:lnTo>
                  <a:pt x="4483" y="257"/>
                </a:lnTo>
                <a:lnTo>
                  <a:pt x="4522" y="309"/>
                </a:lnTo>
                <a:lnTo>
                  <a:pt x="4535" y="255"/>
                </a:lnTo>
                <a:lnTo>
                  <a:pt x="4548" y="207"/>
                </a:lnTo>
                <a:lnTo>
                  <a:pt x="4445" y="207"/>
                </a:lnTo>
                <a:close/>
                <a:moveTo>
                  <a:pt x="4147" y="207"/>
                </a:moveTo>
                <a:lnTo>
                  <a:pt x="4186" y="257"/>
                </a:lnTo>
                <a:lnTo>
                  <a:pt x="4224" y="307"/>
                </a:lnTo>
                <a:lnTo>
                  <a:pt x="4237" y="257"/>
                </a:lnTo>
                <a:lnTo>
                  <a:pt x="4253" y="207"/>
                </a:lnTo>
                <a:lnTo>
                  <a:pt x="4147" y="207"/>
                </a:lnTo>
                <a:close/>
                <a:moveTo>
                  <a:pt x="4297" y="207"/>
                </a:moveTo>
                <a:lnTo>
                  <a:pt x="4335" y="257"/>
                </a:lnTo>
                <a:lnTo>
                  <a:pt x="4374" y="309"/>
                </a:lnTo>
                <a:lnTo>
                  <a:pt x="4383" y="273"/>
                </a:lnTo>
                <a:lnTo>
                  <a:pt x="4391" y="240"/>
                </a:lnTo>
                <a:lnTo>
                  <a:pt x="4399" y="207"/>
                </a:lnTo>
                <a:lnTo>
                  <a:pt x="4297" y="207"/>
                </a:lnTo>
                <a:close/>
                <a:moveTo>
                  <a:pt x="5785" y="207"/>
                </a:moveTo>
                <a:lnTo>
                  <a:pt x="5823" y="257"/>
                </a:lnTo>
                <a:lnTo>
                  <a:pt x="5862" y="309"/>
                </a:lnTo>
                <a:lnTo>
                  <a:pt x="5871" y="273"/>
                </a:lnTo>
                <a:lnTo>
                  <a:pt x="5881" y="240"/>
                </a:lnTo>
                <a:lnTo>
                  <a:pt x="5889" y="207"/>
                </a:lnTo>
                <a:lnTo>
                  <a:pt x="5785" y="207"/>
                </a:lnTo>
                <a:close/>
                <a:moveTo>
                  <a:pt x="5635" y="207"/>
                </a:moveTo>
                <a:lnTo>
                  <a:pt x="5674" y="257"/>
                </a:lnTo>
                <a:lnTo>
                  <a:pt x="5714" y="307"/>
                </a:lnTo>
                <a:lnTo>
                  <a:pt x="5727" y="255"/>
                </a:lnTo>
                <a:lnTo>
                  <a:pt x="5741" y="207"/>
                </a:lnTo>
                <a:lnTo>
                  <a:pt x="5689" y="207"/>
                </a:lnTo>
                <a:lnTo>
                  <a:pt x="5635" y="207"/>
                </a:lnTo>
                <a:close/>
                <a:moveTo>
                  <a:pt x="4742" y="207"/>
                </a:moveTo>
                <a:lnTo>
                  <a:pt x="4781" y="257"/>
                </a:lnTo>
                <a:lnTo>
                  <a:pt x="4819" y="307"/>
                </a:lnTo>
                <a:lnTo>
                  <a:pt x="4835" y="257"/>
                </a:lnTo>
                <a:lnTo>
                  <a:pt x="4848" y="207"/>
                </a:lnTo>
                <a:lnTo>
                  <a:pt x="4796" y="207"/>
                </a:lnTo>
                <a:lnTo>
                  <a:pt x="4742" y="207"/>
                </a:lnTo>
                <a:close/>
                <a:moveTo>
                  <a:pt x="6083" y="207"/>
                </a:moveTo>
                <a:lnTo>
                  <a:pt x="6109" y="242"/>
                </a:lnTo>
                <a:lnTo>
                  <a:pt x="6134" y="275"/>
                </a:lnTo>
                <a:lnTo>
                  <a:pt x="6159" y="311"/>
                </a:lnTo>
                <a:lnTo>
                  <a:pt x="6169" y="273"/>
                </a:lnTo>
                <a:lnTo>
                  <a:pt x="6179" y="238"/>
                </a:lnTo>
                <a:lnTo>
                  <a:pt x="6186" y="207"/>
                </a:lnTo>
                <a:lnTo>
                  <a:pt x="6083" y="207"/>
                </a:lnTo>
                <a:close/>
                <a:moveTo>
                  <a:pt x="5338" y="207"/>
                </a:moveTo>
                <a:lnTo>
                  <a:pt x="5376" y="257"/>
                </a:lnTo>
                <a:lnTo>
                  <a:pt x="5414" y="307"/>
                </a:lnTo>
                <a:lnTo>
                  <a:pt x="5430" y="255"/>
                </a:lnTo>
                <a:lnTo>
                  <a:pt x="5443" y="207"/>
                </a:lnTo>
                <a:lnTo>
                  <a:pt x="5338" y="207"/>
                </a:lnTo>
                <a:close/>
                <a:moveTo>
                  <a:pt x="4890" y="207"/>
                </a:moveTo>
                <a:lnTo>
                  <a:pt x="4917" y="242"/>
                </a:lnTo>
                <a:lnTo>
                  <a:pt x="4942" y="275"/>
                </a:lnTo>
                <a:lnTo>
                  <a:pt x="4969" y="309"/>
                </a:lnTo>
                <a:lnTo>
                  <a:pt x="4979" y="273"/>
                </a:lnTo>
                <a:lnTo>
                  <a:pt x="4986" y="238"/>
                </a:lnTo>
                <a:lnTo>
                  <a:pt x="4996" y="207"/>
                </a:lnTo>
                <a:lnTo>
                  <a:pt x="4890" y="207"/>
                </a:lnTo>
                <a:close/>
                <a:moveTo>
                  <a:pt x="5487" y="206"/>
                </a:moveTo>
                <a:lnTo>
                  <a:pt x="5512" y="240"/>
                </a:lnTo>
                <a:lnTo>
                  <a:pt x="5537" y="275"/>
                </a:lnTo>
                <a:lnTo>
                  <a:pt x="5564" y="309"/>
                </a:lnTo>
                <a:lnTo>
                  <a:pt x="5578" y="255"/>
                </a:lnTo>
                <a:lnTo>
                  <a:pt x="5591" y="206"/>
                </a:lnTo>
                <a:lnTo>
                  <a:pt x="5487" y="206"/>
                </a:lnTo>
                <a:close/>
                <a:moveTo>
                  <a:pt x="5190" y="206"/>
                </a:moveTo>
                <a:lnTo>
                  <a:pt x="5215" y="240"/>
                </a:lnTo>
                <a:lnTo>
                  <a:pt x="5240" y="275"/>
                </a:lnTo>
                <a:lnTo>
                  <a:pt x="5267" y="309"/>
                </a:lnTo>
                <a:lnTo>
                  <a:pt x="5276" y="273"/>
                </a:lnTo>
                <a:lnTo>
                  <a:pt x="5284" y="238"/>
                </a:lnTo>
                <a:lnTo>
                  <a:pt x="5293" y="206"/>
                </a:lnTo>
                <a:lnTo>
                  <a:pt x="5190" y="206"/>
                </a:lnTo>
                <a:close/>
                <a:moveTo>
                  <a:pt x="5470" y="204"/>
                </a:moveTo>
                <a:lnTo>
                  <a:pt x="5459" y="206"/>
                </a:lnTo>
                <a:lnTo>
                  <a:pt x="5434" y="302"/>
                </a:lnTo>
                <a:lnTo>
                  <a:pt x="5487" y="302"/>
                </a:lnTo>
                <a:lnTo>
                  <a:pt x="5543" y="302"/>
                </a:lnTo>
                <a:lnTo>
                  <a:pt x="5505" y="252"/>
                </a:lnTo>
                <a:lnTo>
                  <a:pt x="5470" y="204"/>
                </a:lnTo>
                <a:close/>
                <a:moveTo>
                  <a:pt x="5616" y="204"/>
                </a:moveTo>
                <a:lnTo>
                  <a:pt x="5606" y="206"/>
                </a:lnTo>
                <a:lnTo>
                  <a:pt x="5581" y="300"/>
                </a:lnTo>
                <a:lnTo>
                  <a:pt x="5691" y="300"/>
                </a:lnTo>
                <a:lnTo>
                  <a:pt x="5652" y="250"/>
                </a:lnTo>
                <a:lnTo>
                  <a:pt x="5616" y="204"/>
                </a:lnTo>
                <a:close/>
                <a:moveTo>
                  <a:pt x="3850" y="204"/>
                </a:moveTo>
                <a:lnTo>
                  <a:pt x="3871" y="231"/>
                </a:lnTo>
                <a:lnTo>
                  <a:pt x="3890" y="257"/>
                </a:lnTo>
                <a:lnTo>
                  <a:pt x="3913" y="284"/>
                </a:lnTo>
                <a:lnTo>
                  <a:pt x="3913" y="204"/>
                </a:lnTo>
                <a:lnTo>
                  <a:pt x="3850" y="204"/>
                </a:lnTo>
                <a:close/>
                <a:moveTo>
                  <a:pt x="5021" y="202"/>
                </a:moveTo>
                <a:lnTo>
                  <a:pt x="5011" y="204"/>
                </a:lnTo>
                <a:lnTo>
                  <a:pt x="4986" y="302"/>
                </a:lnTo>
                <a:lnTo>
                  <a:pt x="5098" y="302"/>
                </a:lnTo>
                <a:lnTo>
                  <a:pt x="5057" y="250"/>
                </a:lnTo>
                <a:lnTo>
                  <a:pt x="5021" y="202"/>
                </a:lnTo>
                <a:close/>
                <a:moveTo>
                  <a:pt x="4865" y="196"/>
                </a:moveTo>
                <a:lnTo>
                  <a:pt x="4856" y="234"/>
                </a:lnTo>
                <a:lnTo>
                  <a:pt x="4846" y="269"/>
                </a:lnTo>
                <a:lnTo>
                  <a:pt x="4838" y="300"/>
                </a:lnTo>
                <a:lnTo>
                  <a:pt x="4948" y="300"/>
                </a:lnTo>
                <a:lnTo>
                  <a:pt x="4921" y="265"/>
                </a:lnTo>
                <a:lnTo>
                  <a:pt x="4894" y="232"/>
                </a:lnTo>
                <a:lnTo>
                  <a:pt x="4865" y="196"/>
                </a:lnTo>
                <a:close/>
                <a:moveTo>
                  <a:pt x="4270" y="196"/>
                </a:moveTo>
                <a:lnTo>
                  <a:pt x="4260" y="234"/>
                </a:lnTo>
                <a:lnTo>
                  <a:pt x="4251" y="267"/>
                </a:lnTo>
                <a:lnTo>
                  <a:pt x="4241" y="300"/>
                </a:lnTo>
                <a:lnTo>
                  <a:pt x="4351" y="300"/>
                </a:lnTo>
                <a:lnTo>
                  <a:pt x="4326" y="267"/>
                </a:lnTo>
                <a:lnTo>
                  <a:pt x="4299" y="232"/>
                </a:lnTo>
                <a:lnTo>
                  <a:pt x="4270" y="196"/>
                </a:lnTo>
                <a:close/>
                <a:moveTo>
                  <a:pt x="5163" y="196"/>
                </a:moveTo>
                <a:lnTo>
                  <a:pt x="5153" y="232"/>
                </a:lnTo>
                <a:lnTo>
                  <a:pt x="5144" y="267"/>
                </a:lnTo>
                <a:lnTo>
                  <a:pt x="5136" y="300"/>
                </a:lnTo>
                <a:lnTo>
                  <a:pt x="5245" y="300"/>
                </a:lnTo>
                <a:lnTo>
                  <a:pt x="5219" y="265"/>
                </a:lnTo>
                <a:lnTo>
                  <a:pt x="5192" y="232"/>
                </a:lnTo>
                <a:lnTo>
                  <a:pt x="5163" y="196"/>
                </a:lnTo>
                <a:close/>
                <a:moveTo>
                  <a:pt x="3972" y="196"/>
                </a:moveTo>
                <a:lnTo>
                  <a:pt x="3963" y="234"/>
                </a:lnTo>
                <a:lnTo>
                  <a:pt x="3953" y="269"/>
                </a:lnTo>
                <a:lnTo>
                  <a:pt x="3944" y="302"/>
                </a:lnTo>
                <a:lnTo>
                  <a:pt x="4055" y="302"/>
                </a:lnTo>
                <a:lnTo>
                  <a:pt x="4028" y="267"/>
                </a:lnTo>
                <a:lnTo>
                  <a:pt x="4001" y="232"/>
                </a:lnTo>
                <a:lnTo>
                  <a:pt x="3972" y="196"/>
                </a:lnTo>
                <a:close/>
                <a:moveTo>
                  <a:pt x="4568" y="196"/>
                </a:moveTo>
                <a:lnTo>
                  <a:pt x="4558" y="234"/>
                </a:lnTo>
                <a:lnTo>
                  <a:pt x="4548" y="269"/>
                </a:lnTo>
                <a:lnTo>
                  <a:pt x="4541" y="302"/>
                </a:lnTo>
                <a:lnTo>
                  <a:pt x="4650" y="302"/>
                </a:lnTo>
                <a:lnTo>
                  <a:pt x="4623" y="267"/>
                </a:lnTo>
                <a:lnTo>
                  <a:pt x="4596" y="232"/>
                </a:lnTo>
                <a:lnTo>
                  <a:pt x="4568" y="196"/>
                </a:lnTo>
                <a:close/>
                <a:moveTo>
                  <a:pt x="5758" y="194"/>
                </a:moveTo>
                <a:lnTo>
                  <a:pt x="5748" y="234"/>
                </a:lnTo>
                <a:lnTo>
                  <a:pt x="5741" y="269"/>
                </a:lnTo>
                <a:lnTo>
                  <a:pt x="5731" y="302"/>
                </a:lnTo>
                <a:lnTo>
                  <a:pt x="5843" y="302"/>
                </a:lnTo>
                <a:lnTo>
                  <a:pt x="5814" y="267"/>
                </a:lnTo>
                <a:lnTo>
                  <a:pt x="5787" y="232"/>
                </a:lnTo>
                <a:lnTo>
                  <a:pt x="5758" y="194"/>
                </a:lnTo>
                <a:close/>
                <a:moveTo>
                  <a:pt x="5906" y="194"/>
                </a:moveTo>
                <a:lnTo>
                  <a:pt x="5896" y="234"/>
                </a:lnTo>
                <a:lnTo>
                  <a:pt x="5889" y="269"/>
                </a:lnTo>
                <a:lnTo>
                  <a:pt x="5879" y="300"/>
                </a:lnTo>
                <a:lnTo>
                  <a:pt x="5990" y="300"/>
                </a:lnTo>
                <a:lnTo>
                  <a:pt x="5964" y="265"/>
                </a:lnTo>
                <a:lnTo>
                  <a:pt x="5935" y="231"/>
                </a:lnTo>
                <a:lnTo>
                  <a:pt x="5906" y="194"/>
                </a:lnTo>
                <a:close/>
                <a:moveTo>
                  <a:pt x="6056" y="194"/>
                </a:moveTo>
                <a:lnTo>
                  <a:pt x="6046" y="232"/>
                </a:lnTo>
                <a:lnTo>
                  <a:pt x="6038" y="269"/>
                </a:lnTo>
                <a:lnTo>
                  <a:pt x="6029" y="302"/>
                </a:lnTo>
                <a:lnTo>
                  <a:pt x="6140" y="302"/>
                </a:lnTo>
                <a:lnTo>
                  <a:pt x="6111" y="267"/>
                </a:lnTo>
                <a:lnTo>
                  <a:pt x="6084" y="231"/>
                </a:lnTo>
                <a:lnTo>
                  <a:pt x="6056" y="194"/>
                </a:lnTo>
                <a:close/>
                <a:moveTo>
                  <a:pt x="5311" y="194"/>
                </a:moveTo>
                <a:lnTo>
                  <a:pt x="5301" y="234"/>
                </a:lnTo>
                <a:lnTo>
                  <a:pt x="5293" y="269"/>
                </a:lnTo>
                <a:lnTo>
                  <a:pt x="5284" y="302"/>
                </a:lnTo>
                <a:lnTo>
                  <a:pt x="5395" y="302"/>
                </a:lnTo>
                <a:lnTo>
                  <a:pt x="5366" y="265"/>
                </a:lnTo>
                <a:lnTo>
                  <a:pt x="5340" y="231"/>
                </a:lnTo>
                <a:lnTo>
                  <a:pt x="5311" y="194"/>
                </a:lnTo>
                <a:close/>
                <a:moveTo>
                  <a:pt x="4418" y="194"/>
                </a:moveTo>
                <a:lnTo>
                  <a:pt x="4408" y="234"/>
                </a:lnTo>
                <a:lnTo>
                  <a:pt x="4399" y="269"/>
                </a:lnTo>
                <a:lnTo>
                  <a:pt x="4391" y="302"/>
                </a:lnTo>
                <a:lnTo>
                  <a:pt x="4502" y="302"/>
                </a:lnTo>
                <a:lnTo>
                  <a:pt x="4474" y="267"/>
                </a:lnTo>
                <a:lnTo>
                  <a:pt x="4447" y="232"/>
                </a:lnTo>
                <a:lnTo>
                  <a:pt x="4418" y="194"/>
                </a:lnTo>
                <a:close/>
                <a:moveTo>
                  <a:pt x="6205" y="194"/>
                </a:moveTo>
                <a:lnTo>
                  <a:pt x="6194" y="234"/>
                </a:lnTo>
                <a:lnTo>
                  <a:pt x="6186" y="269"/>
                </a:lnTo>
                <a:lnTo>
                  <a:pt x="6177" y="302"/>
                </a:lnTo>
                <a:lnTo>
                  <a:pt x="6288" y="302"/>
                </a:lnTo>
                <a:lnTo>
                  <a:pt x="6261" y="267"/>
                </a:lnTo>
                <a:lnTo>
                  <a:pt x="6234" y="232"/>
                </a:lnTo>
                <a:lnTo>
                  <a:pt x="6205" y="194"/>
                </a:lnTo>
                <a:close/>
                <a:moveTo>
                  <a:pt x="4120" y="194"/>
                </a:moveTo>
                <a:lnTo>
                  <a:pt x="4111" y="234"/>
                </a:lnTo>
                <a:lnTo>
                  <a:pt x="4101" y="269"/>
                </a:lnTo>
                <a:lnTo>
                  <a:pt x="4093" y="300"/>
                </a:lnTo>
                <a:lnTo>
                  <a:pt x="4203" y="300"/>
                </a:lnTo>
                <a:lnTo>
                  <a:pt x="4176" y="265"/>
                </a:lnTo>
                <a:lnTo>
                  <a:pt x="4149" y="231"/>
                </a:lnTo>
                <a:lnTo>
                  <a:pt x="4120" y="194"/>
                </a:lnTo>
                <a:close/>
                <a:moveTo>
                  <a:pt x="4717" y="194"/>
                </a:moveTo>
                <a:lnTo>
                  <a:pt x="4706" y="232"/>
                </a:lnTo>
                <a:lnTo>
                  <a:pt x="4696" y="269"/>
                </a:lnTo>
                <a:lnTo>
                  <a:pt x="4689" y="302"/>
                </a:lnTo>
                <a:lnTo>
                  <a:pt x="4798" y="302"/>
                </a:lnTo>
                <a:lnTo>
                  <a:pt x="4771" y="265"/>
                </a:lnTo>
                <a:lnTo>
                  <a:pt x="4744" y="231"/>
                </a:lnTo>
                <a:lnTo>
                  <a:pt x="4717" y="194"/>
                </a:lnTo>
                <a:close/>
                <a:moveTo>
                  <a:pt x="3827" y="192"/>
                </a:moveTo>
                <a:lnTo>
                  <a:pt x="3811" y="250"/>
                </a:lnTo>
                <a:lnTo>
                  <a:pt x="3798" y="302"/>
                </a:lnTo>
                <a:lnTo>
                  <a:pt x="3907" y="302"/>
                </a:lnTo>
                <a:lnTo>
                  <a:pt x="3880" y="265"/>
                </a:lnTo>
                <a:lnTo>
                  <a:pt x="3853" y="231"/>
                </a:lnTo>
                <a:lnTo>
                  <a:pt x="3827" y="192"/>
                </a:lnTo>
                <a:close/>
                <a:moveTo>
                  <a:pt x="3711" y="182"/>
                </a:moveTo>
                <a:lnTo>
                  <a:pt x="3734" y="225"/>
                </a:lnTo>
                <a:lnTo>
                  <a:pt x="3757" y="265"/>
                </a:lnTo>
                <a:lnTo>
                  <a:pt x="3782" y="307"/>
                </a:lnTo>
                <a:lnTo>
                  <a:pt x="3792" y="265"/>
                </a:lnTo>
                <a:lnTo>
                  <a:pt x="3802" y="229"/>
                </a:lnTo>
                <a:lnTo>
                  <a:pt x="3811" y="192"/>
                </a:lnTo>
                <a:lnTo>
                  <a:pt x="3761" y="188"/>
                </a:lnTo>
                <a:lnTo>
                  <a:pt x="3711" y="182"/>
                </a:lnTo>
                <a:close/>
                <a:moveTo>
                  <a:pt x="3690" y="177"/>
                </a:moveTo>
                <a:lnTo>
                  <a:pt x="3683" y="179"/>
                </a:lnTo>
                <a:lnTo>
                  <a:pt x="3650" y="300"/>
                </a:lnTo>
                <a:lnTo>
                  <a:pt x="3708" y="300"/>
                </a:lnTo>
                <a:lnTo>
                  <a:pt x="3763" y="300"/>
                </a:lnTo>
                <a:lnTo>
                  <a:pt x="3727" y="236"/>
                </a:lnTo>
                <a:lnTo>
                  <a:pt x="3690" y="177"/>
                </a:lnTo>
                <a:close/>
                <a:moveTo>
                  <a:pt x="3552" y="165"/>
                </a:moveTo>
                <a:lnTo>
                  <a:pt x="3592" y="232"/>
                </a:lnTo>
                <a:lnTo>
                  <a:pt x="3633" y="302"/>
                </a:lnTo>
                <a:lnTo>
                  <a:pt x="3650" y="238"/>
                </a:lnTo>
                <a:lnTo>
                  <a:pt x="3667" y="179"/>
                </a:lnTo>
                <a:lnTo>
                  <a:pt x="3612" y="171"/>
                </a:lnTo>
                <a:lnTo>
                  <a:pt x="3552" y="165"/>
                </a:lnTo>
                <a:close/>
                <a:moveTo>
                  <a:pt x="3539" y="165"/>
                </a:moveTo>
                <a:lnTo>
                  <a:pt x="3519" y="236"/>
                </a:lnTo>
                <a:lnTo>
                  <a:pt x="3502" y="302"/>
                </a:lnTo>
                <a:lnTo>
                  <a:pt x="3617" y="302"/>
                </a:lnTo>
                <a:lnTo>
                  <a:pt x="3592" y="257"/>
                </a:lnTo>
                <a:lnTo>
                  <a:pt x="3565" y="213"/>
                </a:lnTo>
                <a:lnTo>
                  <a:pt x="3539" y="165"/>
                </a:lnTo>
                <a:close/>
                <a:moveTo>
                  <a:pt x="960" y="161"/>
                </a:moveTo>
                <a:lnTo>
                  <a:pt x="902" y="182"/>
                </a:lnTo>
                <a:lnTo>
                  <a:pt x="849" y="202"/>
                </a:lnTo>
                <a:lnTo>
                  <a:pt x="851" y="206"/>
                </a:lnTo>
                <a:lnTo>
                  <a:pt x="960" y="206"/>
                </a:lnTo>
                <a:lnTo>
                  <a:pt x="960" y="161"/>
                </a:lnTo>
                <a:close/>
                <a:moveTo>
                  <a:pt x="2999" y="157"/>
                </a:moveTo>
                <a:lnTo>
                  <a:pt x="2980" y="229"/>
                </a:lnTo>
                <a:lnTo>
                  <a:pt x="2961" y="302"/>
                </a:lnTo>
                <a:lnTo>
                  <a:pt x="2986" y="302"/>
                </a:lnTo>
                <a:lnTo>
                  <a:pt x="3005" y="302"/>
                </a:lnTo>
                <a:lnTo>
                  <a:pt x="3005" y="159"/>
                </a:lnTo>
                <a:lnTo>
                  <a:pt x="2999" y="157"/>
                </a:lnTo>
                <a:close/>
                <a:moveTo>
                  <a:pt x="806" y="156"/>
                </a:moveTo>
                <a:lnTo>
                  <a:pt x="735" y="175"/>
                </a:lnTo>
                <a:lnTo>
                  <a:pt x="668" y="194"/>
                </a:lnTo>
                <a:lnTo>
                  <a:pt x="670" y="206"/>
                </a:lnTo>
                <a:lnTo>
                  <a:pt x="806" y="206"/>
                </a:lnTo>
                <a:lnTo>
                  <a:pt x="806" y="156"/>
                </a:lnTo>
                <a:close/>
                <a:moveTo>
                  <a:pt x="3396" y="150"/>
                </a:moveTo>
                <a:lnTo>
                  <a:pt x="3427" y="202"/>
                </a:lnTo>
                <a:lnTo>
                  <a:pt x="3456" y="252"/>
                </a:lnTo>
                <a:lnTo>
                  <a:pt x="3487" y="302"/>
                </a:lnTo>
                <a:lnTo>
                  <a:pt x="3500" y="254"/>
                </a:lnTo>
                <a:lnTo>
                  <a:pt x="3512" y="207"/>
                </a:lnTo>
                <a:lnTo>
                  <a:pt x="3523" y="161"/>
                </a:lnTo>
                <a:lnTo>
                  <a:pt x="3462" y="156"/>
                </a:lnTo>
                <a:lnTo>
                  <a:pt x="3396" y="150"/>
                </a:lnTo>
                <a:close/>
                <a:moveTo>
                  <a:pt x="3381" y="146"/>
                </a:moveTo>
                <a:lnTo>
                  <a:pt x="3358" y="227"/>
                </a:lnTo>
                <a:lnTo>
                  <a:pt x="3339" y="302"/>
                </a:lnTo>
                <a:lnTo>
                  <a:pt x="3471" y="302"/>
                </a:lnTo>
                <a:lnTo>
                  <a:pt x="3425" y="225"/>
                </a:lnTo>
                <a:lnTo>
                  <a:pt x="3381" y="146"/>
                </a:lnTo>
                <a:close/>
                <a:moveTo>
                  <a:pt x="670" y="133"/>
                </a:moveTo>
                <a:lnTo>
                  <a:pt x="670" y="181"/>
                </a:lnTo>
                <a:lnTo>
                  <a:pt x="741" y="161"/>
                </a:lnTo>
                <a:lnTo>
                  <a:pt x="808" y="144"/>
                </a:lnTo>
                <a:lnTo>
                  <a:pt x="806" y="133"/>
                </a:lnTo>
                <a:lnTo>
                  <a:pt x="670" y="133"/>
                </a:lnTo>
                <a:close/>
                <a:moveTo>
                  <a:pt x="1131" y="133"/>
                </a:moveTo>
                <a:lnTo>
                  <a:pt x="1131" y="206"/>
                </a:lnTo>
                <a:lnTo>
                  <a:pt x="1267" y="206"/>
                </a:lnTo>
                <a:lnTo>
                  <a:pt x="1267" y="133"/>
                </a:lnTo>
                <a:lnTo>
                  <a:pt x="1131" y="133"/>
                </a:lnTo>
                <a:close/>
                <a:moveTo>
                  <a:pt x="1286" y="133"/>
                </a:moveTo>
                <a:lnTo>
                  <a:pt x="1286" y="219"/>
                </a:lnTo>
                <a:lnTo>
                  <a:pt x="1352" y="219"/>
                </a:lnTo>
                <a:lnTo>
                  <a:pt x="1352" y="133"/>
                </a:lnTo>
                <a:lnTo>
                  <a:pt x="1286" y="133"/>
                </a:lnTo>
                <a:close/>
                <a:moveTo>
                  <a:pt x="518" y="133"/>
                </a:moveTo>
                <a:lnTo>
                  <a:pt x="518" y="213"/>
                </a:lnTo>
                <a:lnTo>
                  <a:pt x="588" y="198"/>
                </a:lnTo>
                <a:lnTo>
                  <a:pt x="653" y="184"/>
                </a:lnTo>
                <a:lnTo>
                  <a:pt x="653" y="133"/>
                </a:lnTo>
                <a:lnTo>
                  <a:pt x="518" y="133"/>
                </a:lnTo>
                <a:close/>
                <a:moveTo>
                  <a:pt x="365" y="133"/>
                </a:moveTo>
                <a:lnTo>
                  <a:pt x="365" y="206"/>
                </a:lnTo>
                <a:lnTo>
                  <a:pt x="499" y="206"/>
                </a:lnTo>
                <a:lnTo>
                  <a:pt x="499" y="133"/>
                </a:lnTo>
                <a:lnTo>
                  <a:pt x="432" y="133"/>
                </a:lnTo>
                <a:lnTo>
                  <a:pt x="365" y="133"/>
                </a:lnTo>
                <a:close/>
                <a:moveTo>
                  <a:pt x="252" y="131"/>
                </a:moveTo>
                <a:lnTo>
                  <a:pt x="252" y="206"/>
                </a:lnTo>
                <a:lnTo>
                  <a:pt x="346" y="206"/>
                </a:lnTo>
                <a:lnTo>
                  <a:pt x="346" y="131"/>
                </a:lnTo>
                <a:lnTo>
                  <a:pt x="252" y="131"/>
                </a:lnTo>
                <a:close/>
                <a:moveTo>
                  <a:pt x="3206" y="131"/>
                </a:moveTo>
                <a:lnTo>
                  <a:pt x="3189" y="190"/>
                </a:lnTo>
                <a:lnTo>
                  <a:pt x="3174" y="246"/>
                </a:lnTo>
                <a:lnTo>
                  <a:pt x="3158" y="302"/>
                </a:lnTo>
                <a:lnTo>
                  <a:pt x="3306" y="302"/>
                </a:lnTo>
                <a:lnTo>
                  <a:pt x="3274" y="244"/>
                </a:lnTo>
                <a:lnTo>
                  <a:pt x="3239" y="188"/>
                </a:lnTo>
                <a:lnTo>
                  <a:pt x="3206" y="131"/>
                </a:lnTo>
                <a:close/>
                <a:moveTo>
                  <a:pt x="1081" y="131"/>
                </a:moveTo>
                <a:lnTo>
                  <a:pt x="1048" y="131"/>
                </a:lnTo>
                <a:lnTo>
                  <a:pt x="1018" y="136"/>
                </a:lnTo>
                <a:lnTo>
                  <a:pt x="996" y="146"/>
                </a:lnTo>
                <a:lnTo>
                  <a:pt x="983" y="159"/>
                </a:lnTo>
                <a:lnTo>
                  <a:pt x="979" y="181"/>
                </a:lnTo>
                <a:lnTo>
                  <a:pt x="981" y="206"/>
                </a:lnTo>
                <a:lnTo>
                  <a:pt x="1114" y="206"/>
                </a:lnTo>
                <a:lnTo>
                  <a:pt x="1114" y="131"/>
                </a:lnTo>
                <a:lnTo>
                  <a:pt x="1081" y="131"/>
                </a:lnTo>
                <a:close/>
                <a:moveTo>
                  <a:pt x="3220" y="129"/>
                </a:moveTo>
                <a:lnTo>
                  <a:pt x="3254" y="188"/>
                </a:lnTo>
                <a:lnTo>
                  <a:pt x="3289" y="244"/>
                </a:lnTo>
                <a:lnTo>
                  <a:pt x="3324" y="304"/>
                </a:lnTo>
                <a:lnTo>
                  <a:pt x="3345" y="221"/>
                </a:lnTo>
                <a:lnTo>
                  <a:pt x="3366" y="144"/>
                </a:lnTo>
                <a:lnTo>
                  <a:pt x="3295" y="136"/>
                </a:lnTo>
                <a:lnTo>
                  <a:pt x="3220" y="129"/>
                </a:lnTo>
                <a:close/>
                <a:moveTo>
                  <a:pt x="966" y="125"/>
                </a:moveTo>
                <a:lnTo>
                  <a:pt x="908" y="134"/>
                </a:lnTo>
                <a:lnTo>
                  <a:pt x="854" y="144"/>
                </a:lnTo>
                <a:lnTo>
                  <a:pt x="839" y="148"/>
                </a:lnTo>
                <a:lnTo>
                  <a:pt x="829" y="156"/>
                </a:lnTo>
                <a:lnTo>
                  <a:pt x="824" y="165"/>
                </a:lnTo>
                <a:lnTo>
                  <a:pt x="824" y="179"/>
                </a:lnTo>
                <a:lnTo>
                  <a:pt x="828" y="194"/>
                </a:lnTo>
                <a:lnTo>
                  <a:pt x="866" y="184"/>
                </a:lnTo>
                <a:lnTo>
                  <a:pt x="900" y="173"/>
                </a:lnTo>
                <a:lnTo>
                  <a:pt x="931" y="157"/>
                </a:lnTo>
                <a:lnTo>
                  <a:pt x="952" y="142"/>
                </a:lnTo>
                <a:lnTo>
                  <a:pt x="966" y="125"/>
                </a:lnTo>
                <a:close/>
                <a:moveTo>
                  <a:pt x="3020" y="123"/>
                </a:moveTo>
                <a:lnTo>
                  <a:pt x="3020" y="302"/>
                </a:lnTo>
                <a:lnTo>
                  <a:pt x="3072" y="302"/>
                </a:lnTo>
                <a:lnTo>
                  <a:pt x="3126" y="302"/>
                </a:lnTo>
                <a:lnTo>
                  <a:pt x="3091" y="242"/>
                </a:lnTo>
                <a:lnTo>
                  <a:pt x="3057" y="184"/>
                </a:lnTo>
                <a:lnTo>
                  <a:pt x="3020" y="123"/>
                </a:lnTo>
                <a:close/>
                <a:moveTo>
                  <a:pt x="2417" y="115"/>
                </a:moveTo>
                <a:lnTo>
                  <a:pt x="2408" y="119"/>
                </a:lnTo>
                <a:lnTo>
                  <a:pt x="2385" y="209"/>
                </a:lnTo>
                <a:lnTo>
                  <a:pt x="2360" y="302"/>
                </a:lnTo>
                <a:lnTo>
                  <a:pt x="2525" y="302"/>
                </a:lnTo>
                <a:lnTo>
                  <a:pt x="2471" y="207"/>
                </a:lnTo>
                <a:lnTo>
                  <a:pt x="2417" y="115"/>
                </a:lnTo>
                <a:close/>
                <a:moveTo>
                  <a:pt x="1607" y="108"/>
                </a:moveTo>
                <a:lnTo>
                  <a:pt x="1596" y="150"/>
                </a:lnTo>
                <a:lnTo>
                  <a:pt x="1586" y="186"/>
                </a:lnTo>
                <a:lnTo>
                  <a:pt x="1576" y="223"/>
                </a:lnTo>
                <a:lnTo>
                  <a:pt x="1576" y="227"/>
                </a:lnTo>
                <a:lnTo>
                  <a:pt x="1576" y="231"/>
                </a:lnTo>
                <a:lnTo>
                  <a:pt x="1576" y="234"/>
                </a:lnTo>
                <a:lnTo>
                  <a:pt x="1592" y="267"/>
                </a:lnTo>
                <a:lnTo>
                  <a:pt x="1605" y="300"/>
                </a:lnTo>
                <a:lnTo>
                  <a:pt x="1659" y="300"/>
                </a:lnTo>
                <a:lnTo>
                  <a:pt x="1720" y="300"/>
                </a:lnTo>
                <a:lnTo>
                  <a:pt x="1682" y="238"/>
                </a:lnTo>
                <a:lnTo>
                  <a:pt x="1645" y="175"/>
                </a:lnTo>
                <a:lnTo>
                  <a:pt x="1607" y="108"/>
                </a:lnTo>
                <a:close/>
                <a:moveTo>
                  <a:pt x="2613" y="108"/>
                </a:moveTo>
                <a:lnTo>
                  <a:pt x="2596" y="175"/>
                </a:lnTo>
                <a:lnTo>
                  <a:pt x="2579" y="238"/>
                </a:lnTo>
                <a:lnTo>
                  <a:pt x="2561" y="302"/>
                </a:lnTo>
                <a:lnTo>
                  <a:pt x="2726" y="302"/>
                </a:lnTo>
                <a:lnTo>
                  <a:pt x="2690" y="238"/>
                </a:lnTo>
                <a:lnTo>
                  <a:pt x="2652" y="175"/>
                </a:lnTo>
                <a:lnTo>
                  <a:pt x="2613" y="108"/>
                </a:lnTo>
                <a:close/>
                <a:moveTo>
                  <a:pt x="3028" y="108"/>
                </a:moveTo>
                <a:lnTo>
                  <a:pt x="3066" y="175"/>
                </a:lnTo>
                <a:lnTo>
                  <a:pt x="3105" y="238"/>
                </a:lnTo>
                <a:lnTo>
                  <a:pt x="3143" y="305"/>
                </a:lnTo>
                <a:lnTo>
                  <a:pt x="3160" y="242"/>
                </a:lnTo>
                <a:lnTo>
                  <a:pt x="3176" y="182"/>
                </a:lnTo>
                <a:lnTo>
                  <a:pt x="3193" y="125"/>
                </a:lnTo>
                <a:lnTo>
                  <a:pt x="3112" y="117"/>
                </a:lnTo>
                <a:lnTo>
                  <a:pt x="3028" y="108"/>
                </a:lnTo>
                <a:close/>
                <a:moveTo>
                  <a:pt x="2008" y="108"/>
                </a:moveTo>
                <a:lnTo>
                  <a:pt x="1981" y="207"/>
                </a:lnTo>
                <a:lnTo>
                  <a:pt x="1956" y="302"/>
                </a:lnTo>
                <a:lnTo>
                  <a:pt x="2124" y="302"/>
                </a:lnTo>
                <a:lnTo>
                  <a:pt x="2066" y="206"/>
                </a:lnTo>
                <a:lnTo>
                  <a:pt x="2008" y="108"/>
                </a:lnTo>
                <a:close/>
                <a:moveTo>
                  <a:pt x="2210" y="108"/>
                </a:moveTo>
                <a:lnTo>
                  <a:pt x="2193" y="175"/>
                </a:lnTo>
                <a:lnTo>
                  <a:pt x="2175" y="238"/>
                </a:lnTo>
                <a:lnTo>
                  <a:pt x="2158" y="302"/>
                </a:lnTo>
                <a:lnTo>
                  <a:pt x="2325" y="302"/>
                </a:lnTo>
                <a:lnTo>
                  <a:pt x="2268" y="206"/>
                </a:lnTo>
                <a:lnTo>
                  <a:pt x="2210" y="108"/>
                </a:lnTo>
                <a:close/>
                <a:moveTo>
                  <a:pt x="2815" y="106"/>
                </a:moveTo>
                <a:lnTo>
                  <a:pt x="2796" y="173"/>
                </a:lnTo>
                <a:lnTo>
                  <a:pt x="2780" y="238"/>
                </a:lnTo>
                <a:lnTo>
                  <a:pt x="2763" y="302"/>
                </a:lnTo>
                <a:lnTo>
                  <a:pt x="2928" y="302"/>
                </a:lnTo>
                <a:lnTo>
                  <a:pt x="2890" y="236"/>
                </a:lnTo>
                <a:lnTo>
                  <a:pt x="2853" y="173"/>
                </a:lnTo>
                <a:lnTo>
                  <a:pt x="2815" y="106"/>
                </a:lnTo>
                <a:close/>
                <a:moveTo>
                  <a:pt x="1807" y="106"/>
                </a:moveTo>
                <a:lnTo>
                  <a:pt x="1789" y="173"/>
                </a:lnTo>
                <a:lnTo>
                  <a:pt x="1772" y="238"/>
                </a:lnTo>
                <a:lnTo>
                  <a:pt x="1757" y="300"/>
                </a:lnTo>
                <a:lnTo>
                  <a:pt x="1920" y="300"/>
                </a:lnTo>
                <a:lnTo>
                  <a:pt x="1884" y="236"/>
                </a:lnTo>
                <a:lnTo>
                  <a:pt x="1845" y="173"/>
                </a:lnTo>
                <a:lnTo>
                  <a:pt x="1807" y="106"/>
                </a:lnTo>
                <a:close/>
                <a:moveTo>
                  <a:pt x="2826" y="102"/>
                </a:moveTo>
                <a:lnTo>
                  <a:pt x="2865" y="169"/>
                </a:lnTo>
                <a:lnTo>
                  <a:pt x="2905" y="236"/>
                </a:lnTo>
                <a:lnTo>
                  <a:pt x="2945" y="305"/>
                </a:lnTo>
                <a:lnTo>
                  <a:pt x="2964" y="234"/>
                </a:lnTo>
                <a:lnTo>
                  <a:pt x="2982" y="169"/>
                </a:lnTo>
                <a:lnTo>
                  <a:pt x="2999" y="102"/>
                </a:lnTo>
                <a:lnTo>
                  <a:pt x="2826" y="102"/>
                </a:lnTo>
                <a:close/>
                <a:moveTo>
                  <a:pt x="1820" y="102"/>
                </a:moveTo>
                <a:lnTo>
                  <a:pt x="1880" y="204"/>
                </a:lnTo>
                <a:lnTo>
                  <a:pt x="1941" y="309"/>
                </a:lnTo>
                <a:lnTo>
                  <a:pt x="1960" y="236"/>
                </a:lnTo>
                <a:lnTo>
                  <a:pt x="1978" y="169"/>
                </a:lnTo>
                <a:lnTo>
                  <a:pt x="1995" y="102"/>
                </a:lnTo>
                <a:lnTo>
                  <a:pt x="1820" y="102"/>
                </a:lnTo>
                <a:close/>
                <a:moveTo>
                  <a:pt x="2625" y="102"/>
                </a:moveTo>
                <a:lnTo>
                  <a:pt x="2663" y="169"/>
                </a:lnTo>
                <a:lnTo>
                  <a:pt x="2703" y="236"/>
                </a:lnTo>
                <a:lnTo>
                  <a:pt x="2746" y="307"/>
                </a:lnTo>
                <a:lnTo>
                  <a:pt x="2765" y="236"/>
                </a:lnTo>
                <a:lnTo>
                  <a:pt x="2784" y="169"/>
                </a:lnTo>
                <a:lnTo>
                  <a:pt x="2801" y="102"/>
                </a:lnTo>
                <a:lnTo>
                  <a:pt x="2625" y="102"/>
                </a:lnTo>
                <a:close/>
                <a:moveTo>
                  <a:pt x="1548" y="102"/>
                </a:moveTo>
                <a:lnTo>
                  <a:pt x="1548" y="221"/>
                </a:lnTo>
                <a:lnTo>
                  <a:pt x="1559" y="223"/>
                </a:lnTo>
                <a:lnTo>
                  <a:pt x="1576" y="163"/>
                </a:lnTo>
                <a:lnTo>
                  <a:pt x="1594" y="102"/>
                </a:lnTo>
                <a:lnTo>
                  <a:pt x="1548" y="102"/>
                </a:lnTo>
                <a:close/>
                <a:moveTo>
                  <a:pt x="1617" y="102"/>
                </a:moveTo>
                <a:lnTo>
                  <a:pt x="1676" y="202"/>
                </a:lnTo>
                <a:lnTo>
                  <a:pt x="1734" y="298"/>
                </a:lnTo>
                <a:lnTo>
                  <a:pt x="1743" y="296"/>
                </a:lnTo>
                <a:lnTo>
                  <a:pt x="1768" y="200"/>
                </a:lnTo>
                <a:lnTo>
                  <a:pt x="1793" y="102"/>
                </a:lnTo>
                <a:lnTo>
                  <a:pt x="1617" y="102"/>
                </a:lnTo>
                <a:close/>
                <a:moveTo>
                  <a:pt x="2423" y="100"/>
                </a:moveTo>
                <a:lnTo>
                  <a:pt x="2463" y="169"/>
                </a:lnTo>
                <a:lnTo>
                  <a:pt x="2504" y="238"/>
                </a:lnTo>
                <a:lnTo>
                  <a:pt x="2544" y="307"/>
                </a:lnTo>
                <a:lnTo>
                  <a:pt x="2563" y="236"/>
                </a:lnTo>
                <a:lnTo>
                  <a:pt x="2582" y="167"/>
                </a:lnTo>
                <a:lnTo>
                  <a:pt x="2600" y="100"/>
                </a:lnTo>
                <a:lnTo>
                  <a:pt x="2423" y="100"/>
                </a:lnTo>
                <a:close/>
                <a:moveTo>
                  <a:pt x="2020" y="100"/>
                </a:moveTo>
                <a:lnTo>
                  <a:pt x="2079" y="204"/>
                </a:lnTo>
                <a:lnTo>
                  <a:pt x="2141" y="307"/>
                </a:lnTo>
                <a:lnTo>
                  <a:pt x="2170" y="204"/>
                </a:lnTo>
                <a:lnTo>
                  <a:pt x="2196" y="100"/>
                </a:lnTo>
                <a:lnTo>
                  <a:pt x="2020" y="100"/>
                </a:lnTo>
                <a:close/>
                <a:moveTo>
                  <a:pt x="1490" y="100"/>
                </a:moveTo>
                <a:lnTo>
                  <a:pt x="1490" y="219"/>
                </a:lnTo>
                <a:lnTo>
                  <a:pt x="1528" y="219"/>
                </a:lnTo>
                <a:lnTo>
                  <a:pt x="1528" y="100"/>
                </a:lnTo>
                <a:lnTo>
                  <a:pt x="1490" y="100"/>
                </a:lnTo>
                <a:close/>
                <a:moveTo>
                  <a:pt x="2221" y="100"/>
                </a:moveTo>
                <a:lnTo>
                  <a:pt x="2262" y="169"/>
                </a:lnTo>
                <a:lnTo>
                  <a:pt x="2302" y="238"/>
                </a:lnTo>
                <a:lnTo>
                  <a:pt x="2344" y="309"/>
                </a:lnTo>
                <a:lnTo>
                  <a:pt x="2362" y="236"/>
                </a:lnTo>
                <a:lnTo>
                  <a:pt x="2381" y="167"/>
                </a:lnTo>
                <a:lnTo>
                  <a:pt x="2398" y="100"/>
                </a:lnTo>
                <a:lnTo>
                  <a:pt x="2221" y="100"/>
                </a:lnTo>
                <a:close/>
                <a:moveTo>
                  <a:pt x="1185" y="59"/>
                </a:moveTo>
                <a:lnTo>
                  <a:pt x="1073" y="88"/>
                </a:lnTo>
                <a:lnTo>
                  <a:pt x="1077" y="102"/>
                </a:lnTo>
                <a:lnTo>
                  <a:pt x="1187" y="69"/>
                </a:lnTo>
                <a:lnTo>
                  <a:pt x="1185" y="59"/>
                </a:lnTo>
                <a:close/>
                <a:moveTo>
                  <a:pt x="1352" y="19"/>
                </a:moveTo>
                <a:lnTo>
                  <a:pt x="1258" y="54"/>
                </a:lnTo>
                <a:lnTo>
                  <a:pt x="1165" y="88"/>
                </a:lnTo>
                <a:lnTo>
                  <a:pt x="1167" y="94"/>
                </a:lnTo>
                <a:lnTo>
                  <a:pt x="1352" y="94"/>
                </a:lnTo>
                <a:lnTo>
                  <a:pt x="1352" y="19"/>
                </a:lnTo>
                <a:close/>
                <a:moveTo>
                  <a:pt x="1382" y="15"/>
                </a:moveTo>
                <a:lnTo>
                  <a:pt x="1382" y="221"/>
                </a:lnTo>
                <a:lnTo>
                  <a:pt x="1459" y="221"/>
                </a:lnTo>
                <a:lnTo>
                  <a:pt x="1459" y="15"/>
                </a:lnTo>
                <a:lnTo>
                  <a:pt x="1382" y="15"/>
                </a:lnTo>
                <a:close/>
                <a:moveTo>
                  <a:pt x="1352" y="0"/>
                </a:moveTo>
                <a:lnTo>
                  <a:pt x="1490" y="0"/>
                </a:lnTo>
                <a:lnTo>
                  <a:pt x="1490" y="63"/>
                </a:lnTo>
                <a:lnTo>
                  <a:pt x="1640" y="63"/>
                </a:lnTo>
                <a:lnTo>
                  <a:pt x="2287" y="61"/>
                </a:lnTo>
                <a:lnTo>
                  <a:pt x="2934" y="63"/>
                </a:lnTo>
                <a:lnTo>
                  <a:pt x="3022" y="69"/>
                </a:lnTo>
                <a:lnTo>
                  <a:pt x="3110" y="79"/>
                </a:lnTo>
                <a:lnTo>
                  <a:pt x="3201" y="90"/>
                </a:lnTo>
                <a:lnTo>
                  <a:pt x="3366" y="108"/>
                </a:lnTo>
                <a:lnTo>
                  <a:pt x="3531" y="125"/>
                </a:lnTo>
                <a:lnTo>
                  <a:pt x="3696" y="146"/>
                </a:lnTo>
                <a:lnTo>
                  <a:pt x="3869" y="163"/>
                </a:lnTo>
                <a:lnTo>
                  <a:pt x="4042" y="171"/>
                </a:lnTo>
                <a:lnTo>
                  <a:pt x="4214" y="173"/>
                </a:lnTo>
                <a:lnTo>
                  <a:pt x="4387" y="171"/>
                </a:lnTo>
                <a:lnTo>
                  <a:pt x="4560" y="169"/>
                </a:lnTo>
                <a:lnTo>
                  <a:pt x="5374" y="171"/>
                </a:lnTo>
                <a:lnTo>
                  <a:pt x="6190" y="171"/>
                </a:lnTo>
                <a:lnTo>
                  <a:pt x="6227" y="171"/>
                </a:lnTo>
                <a:lnTo>
                  <a:pt x="6236" y="204"/>
                </a:lnTo>
                <a:lnTo>
                  <a:pt x="6252" y="232"/>
                </a:lnTo>
                <a:lnTo>
                  <a:pt x="6269" y="259"/>
                </a:lnTo>
                <a:lnTo>
                  <a:pt x="6292" y="282"/>
                </a:lnTo>
                <a:lnTo>
                  <a:pt x="6315" y="305"/>
                </a:lnTo>
                <a:lnTo>
                  <a:pt x="6324" y="317"/>
                </a:lnTo>
                <a:lnTo>
                  <a:pt x="6328" y="334"/>
                </a:lnTo>
                <a:lnTo>
                  <a:pt x="6334" y="352"/>
                </a:lnTo>
                <a:lnTo>
                  <a:pt x="6315" y="359"/>
                </a:lnTo>
                <a:lnTo>
                  <a:pt x="6296" y="363"/>
                </a:lnTo>
                <a:lnTo>
                  <a:pt x="5724" y="373"/>
                </a:lnTo>
                <a:lnTo>
                  <a:pt x="5710" y="377"/>
                </a:lnTo>
                <a:lnTo>
                  <a:pt x="5697" y="386"/>
                </a:lnTo>
                <a:lnTo>
                  <a:pt x="5689" y="398"/>
                </a:lnTo>
                <a:lnTo>
                  <a:pt x="5668" y="457"/>
                </a:lnTo>
                <a:lnTo>
                  <a:pt x="5647" y="517"/>
                </a:lnTo>
                <a:lnTo>
                  <a:pt x="5637" y="532"/>
                </a:lnTo>
                <a:lnTo>
                  <a:pt x="5622" y="549"/>
                </a:lnTo>
                <a:lnTo>
                  <a:pt x="5610" y="526"/>
                </a:lnTo>
                <a:lnTo>
                  <a:pt x="5601" y="505"/>
                </a:lnTo>
                <a:lnTo>
                  <a:pt x="5580" y="446"/>
                </a:lnTo>
                <a:lnTo>
                  <a:pt x="5558" y="390"/>
                </a:lnTo>
                <a:lnTo>
                  <a:pt x="5549" y="382"/>
                </a:lnTo>
                <a:lnTo>
                  <a:pt x="5533" y="377"/>
                </a:lnTo>
                <a:lnTo>
                  <a:pt x="5516" y="375"/>
                </a:lnTo>
                <a:lnTo>
                  <a:pt x="5220" y="373"/>
                </a:lnTo>
                <a:lnTo>
                  <a:pt x="1649" y="367"/>
                </a:lnTo>
                <a:lnTo>
                  <a:pt x="1624" y="367"/>
                </a:lnTo>
                <a:lnTo>
                  <a:pt x="1597" y="367"/>
                </a:lnTo>
                <a:lnTo>
                  <a:pt x="1597" y="413"/>
                </a:lnTo>
                <a:lnTo>
                  <a:pt x="1597" y="459"/>
                </a:lnTo>
                <a:lnTo>
                  <a:pt x="1597" y="480"/>
                </a:lnTo>
                <a:lnTo>
                  <a:pt x="1594" y="494"/>
                </a:lnTo>
                <a:lnTo>
                  <a:pt x="1588" y="501"/>
                </a:lnTo>
                <a:lnTo>
                  <a:pt x="1574" y="503"/>
                </a:lnTo>
                <a:lnTo>
                  <a:pt x="1551" y="505"/>
                </a:lnTo>
                <a:lnTo>
                  <a:pt x="1548" y="505"/>
                </a:lnTo>
                <a:lnTo>
                  <a:pt x="1542" y="507"/>
                </a:lnTo>
                <a:lnTo>
                  <a:pt x="1536" y="507"/>
                </a:lnTo>
                <a:lnTo>
                  <a:pt x="1536" y="4058"/>
                </a:lnTo>
                <a:lnTo>
                  <a:pt x="1615" y="4058"/>
                </a:lnTo>
                <a:lnTo>
                  <a:pt x="1693" y="4058"/>
                </a:lnTo>
                <a:lnTo>
                  <a:pt x="1716" y="4052"/>
                </a:lnTo>
                <a:lnTo>
                  <a:pt x="1738" y="4045"/>
                </a:lnTo>
                <a:lnTo>
                  <a:pt x="1759" y="4045"/>
                </a:lnTo>
                <a:lnTo>
                  <a:pt x="1772" y="4050"/>
                </a:lnTo>
                <a:lnTo>
                  <a:pt x="1778" y="4064"/>
                </a:lnTo>
                <a:lnTo>
                  <a:pt x="1778" y="4085"/>
                </a:lnTo>
                <a:lnTo>
                  <a:pt x="1778" y="4097"/>
                </a:lnTo>
                <a:lnTo>
                  <a:pt x="1776" y="4110"/>
                </a:lnTo>
                <a:lnTo>
                  <a:pt x="1068" y="4110"/>
                </a:lnTo>
                <a:lnTo>
                  <a:pt x="1066" y="4104"/>
                </a:lnTo>
                <a:lnTo>
                  <a:pt x="1064" y="4098"/>
                </a:lnTo>
                <a:lnTo>
                  <a:pt x="1064" y="4091"/>
                </a:lnTo>
                <a:lnTo>
                  <a:pt x="1066" y="4079"/>
                </a:lnTo>
                <a:lnTo>
                  <a:pt x="1068" y="4066"/>
                </a:lnTo>
                <a:lnTo>
                  <a:pt x="1069" y="4054"/>
                </a:lnTo>
                <a:lnTo>
                  <a:pt x="1073" y="4049"/>
                </a:lnTo>
                <a:lnTo>
                  <a:pt x="1092" y="4049"/>
                </a:lnTo>
                <a:lnTo>
                  <a:pt x="1112" y="4050"/>
                </a:lnTo>
                <a:lnTo>
                  <a:pt x="1131" y="4054"/>
                </a:lnTo>
                <a:lnTo>
                  <a:pt x="1135" y="4056"/>
                </a:lnTo>
                <a:lnTo>
                  <a:pt x="1140" y="4058"/>
                </a:lnTo>
                <a:lnTo>
                  <a:pt x="1144" y="4058"/>
                </a:lnTo>
                <a:lnTo>
                  <a:pt x="1225" y="4058"/>
                </a:lnTo>
                <a:lnTo>
                  <a:pt x="1309" y="4058"/>
                </a:lnTo>
                <a:lnTo>
                  <a:pt x="1309" y="3964"/>
                </a:lnTo>
                <a:lnTo>
                  <a:pt x="1309" y="3872"/>
                </a:lnTo>
                <a:lnTo>
                  <a:pt x="1309" y="3837"/>
                </a:lnTo>
                <a:lnTo>
                  <a:pt x="1308" y="2629"/>
                </a:lnTo>
                <a:lnTo>
                  <a:pt x="1308" y="1389"/>
                </a:lnTo>
                <a:lnTo>
                  <a:pt x="1309" y="544"/>
                </a:lnTo>
                <a:lnTo>
                  <a:pt x="1308" y="528"/>
                </a:lnTo>
                <a:lnTo>
                  <a:pt x="1306" y="517"/>
                </a:lnTo>
                <a:lnTo>
                  <a:pt x="1298" y="509"/>
                </a:lnTo>
                <a:lnTo>
                  <a:pt x="1288" y="505"/>
                </a:lnTo>
                <a:lnTo>
                  <a:pt x="1271" y="505"/>
                </a:lnTo>
                <a:lnTo>
                  <a:pt x="1233" y="505"/>
                </a:lnTo>
                <a:lnTo>
                  <a:pt x="1192" y="505"/>
                </a:lnTo>
                <a:lnTo>
                  <a:pt x="1179" y="503"/>
                </a:lnTo>
                <a:lnTo>
                  <a:pt x="1169" y="500"/>
                </a:lnTo>
                <a:lnTo>
                  <a:pt x="1164" y="488"/>
                </a:lnTo>
                <a:lnTo>
                  <a:pt x="1162" y="475"/>
                </a:lnTo>
                <a:lnTo>
                  <a:pt x="1162" y="409"/>
                </a:lnTo>
                <a:lnTo>
                  <a:pt x="1162" y="338"/>
                </a:lnTo>
                <a:lnTo>
                  <a:pt x="1127" y="338"/>
                </a:lnTo>
                <a:lnTo>
                  <a:pt x="280" y="338"/>
                </a:lnTo>
                <a:lnTo>
                  <a:pt x="265" y="340"/>
                </a:lnTo>
                <a:lnTo>
                  <a:pt x="253" y="346"/>
                </a:lnTo>
                <a:lnTo>
                  <a:pt x="242" y="357"/>
                </a:lnTo>
                <a:lnTo>
                  <a:pt x="228" y="369"/>
                </a:lnTo>
                <a:lnTo>
                  <a:pt x="211" y="378"/>
                </a:lnTo>
                <a:lnTo>
                  <a:pt x="194" y="384"/>
                </a:lnTo>
                <a:lnTo>
                  <a:pt x="165" y="386"/>
                </a:lnTo>
                <a:lnTo>
                  <a:pt x="132" y="384"/>
                </a:lnTo>
                <a:lnTo>
                  <a:pt x="132" y="544"/>
                </a:lnTo>
                <a:lnTo>
                  <a:pt x="232" y="544"/>
                </a:lnTo>
                <a:lnTo>
                  <a:pt x="232" y="822"/>
                </a:lnTo>
                <a:lnTo>
                  <a:pt x="19" y="822"/>
                </a:lnTo>
                <a:lnTo>
                  <a:pt x="19" y="546"/>
                </a:lnTo>
                <a:lnTo>
                  <a:pt x="117" y="546"/>
                </a:lnTo>
                <a:lnTo>
                  <a:pt x="117" y="386"/>
                </a:lnTo>
                <a:lnTo>
                  <a:pt x="96" y="384"/>
                </a:lnTo>
                <a:lnTo>
                  <a:pt x="75" y="384"/>
                </a:lnTo>
                <a:lnTo>
                  <a:pt x="54" y="384"/>
                </a:lnTo>
                <a:lnTo>
                  <a:pt x="35" y="380"/>
                </a:lnTo>
                <a:lnTo>
                  <a:pt x="15" y="369"/>
                </a:lnTo>
                <a:lnTo>
                  <a:pt x="0" y="352"/>
                </a:lnTo>
                <a:lnTo>
                  <a:pt x="0" y="83"/>
                </a:lnTo>
                <a:lnTo>
                  <a:pt x="12" y="69"/>
                </a:lnTo>
                <a:lnTo>
                  <a:pt x="25" y="58"/>
                </a:lnTo>
                <a:lnTo>
                  <a:pt x="40" y="50"/>
                </a:lnTo>
                <a:lnTo>
                  <a:pt x="60" y="48"/>
                </a:lnTo>
                <a:lnTo>
                  <a:pt x="125" y="48"/>
                </a:lnTo>
                <a:lnTo>
                  <a:pt x="192" y="50"/>
                </a:lnTo>
                <a:lnTo>
                  <a:pt x="211" y="54"/>
                </a:lnTo>
                <a:lnTo>
                  <a:pt x="228" y="61"/>
                </a:lnTo>
                <a:lnTo>
                  <a:pt x="240" y="75"/>
                </a:lnTo>
                <a:lnTo>
                  <a:pt x="252" y="88"/>
                </a:lnTo>
                <a:lnTo>
                  <a:pt x="265" y="94"/>
                </a:lnTo>
                <a:lnTo>
                  <a:pt x="280" y="96"/>
                </a:lnTo>
                <a:lnTo>
                  <a:pt x="979" y="96"/>
                </a:lnTo>
                <a:lnTo>
                  <a:pt x="1006" y="92"/>
                </a:lnTo>
                <a:lnTo>
                  <a:pt x="1033" y="88"/>
                </a:lnTo>
                <a:lnTo>
                  <a:pt x="1223" y="40"/>
                </a:lnTo>
                <a:lnTo>
                  <a:pt x="1286" y="21"/>
                </a:lnTo>
                <a:lnTo>
                  <a:pt x="1352" y="0"/>
                </a:lnTo>
                <a:close/>
              </a:path>
            </a:pathLst>
          </a:custGeom>
          <a:solidFill>
            <a:schemeClr val="accent4">
              <a:lumMod val="20000"/>
              <a:lumOff val="80000"/>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a:extLst>
              <a:ext uri="{FF2B5EF4-FFF2-40B4-BE49-F238E27FC236}">
                <a16:creationId xmlns:a16="http://schemas.microsoft.com/office/drawing/2014/main" id="{24D33D6C-6836-4B30-A0E0-BE9BAE7D8EEF}"/>
              </a:ext>
            </a:extLst>
          </p:cNvPr>
          <p:cNvSpPr txBox="1"/>
          <p:nvPr/>
        </p:nvSpPr>
        <p:spPr>
          <a:xfrm>
            <a:off x="1958932" y="3279153"/>
            <a:ext cx="5352952" cy="2493952"/>
          </a:xfrm>
          <a:prstGeom prst="rect">
            <a:avLst/>
          </a:prstGeom>
          <a:noFill/>
        </p:spPr>
        <p:txBody>
          <a:bodyPr wrap="square" rtlCol="0" anchor="t">
            <a:spAutoFit/>
          </a:bodyPr>
          <a:lstStyle/>
          <a:p>
            <a:pPr marL="228594" indent="-228594">
              <a:lnSpc>
                <a:spcPct val="150000"/>
              </a:lnSpc>
              <a:buFont typeface="Wingdings" pitchFamily="2" charset="2"/>
              <a:buChar char="v"/>
            </a:pPr>
            <a:r>
              <a:rPr lang="en-US" altLang="ko-KR" sz="2133" dirty="0">
                <a:solidFill>
                  <a:schemeClr val="bg2">
                    <a:lumMod val="10000"/>
                  </a:schemeClr>
                </a:solidFill>
                <a:ea typeface="맑은 고딕" panose="020B0503020000020004" pitchFamily="50" charset="-127"/>
              </a:rPr>
              <a:t>Ratio of laborers to mechanics &gt;1:1</a:t>
            </a:r>
          </a:p>
          <a:p>
            <a:pPr marL="228594" indent="-228594">
              <a:lnSpc>
                <a:spcPct val="150000"/>
              </a:lnSpc>
              <a:buFont typeface="Wingdings" pitchFamily="2" charset="2"/>
              <a:buChar char="v"/>
            </a:pPr>
            <a:r>
              <a:rPr lang="en-US" altLang="ko-KR" sz="2133" dirty="0">
                <a:solidFill>
                  <a:schemeClr val="bg2">
                    <a:lumMod val="10000"/>
                  </a:schemeClr>
                </a:solidFill>
                <a:ea typeface="맑은 고딕" panose="020B0503020000020004" pitchFamily="50" charset="-127"/>
              </a:rPr>
              <a:t>Too few or irregular hours</a:t>
            </a:r>
          </a:p>
          <a:p>
            <a:pPr marL="228594" indent="-228594">
              <a:lnSpc>
                <a:spcPct val="150000"/>
              </a:lnSpc>
              <a:buFont typeface="Wingdings" pitchFamily="2" charset="2"/>
              <a:buChar char="v"/>
            </a:pPr>
            <a:r>
              <a:rPr lang="en-US" altLang="ko-KR" sz="2133" dirty="0">
                <a:solidFill>
                  <a:schemeClr val="bg2">
                    <a:lumMod val="10000"/>
                  </a:schemeClr>
                </a:solidFill>
                <a:ea typeface="맑은 고딕" panose="020B0503020000020004" pitchFamily="50" charset="-127"/>
              </a:rPr>
              <a:t>Discrepancies in wage computations</a:t>
            </a:r>
          </a:p>
          <a:p>
            <a:pPr marL="228594" indent="-228594">
              <a:lnSpc>
                <a:spcPct val="150000"/>
              </a:lnSpc>
              <a:buFont typeface="Wingdings" pitchFamily="2" charset="2"/>
              <a:buChar char="v"/>
            </a:pPr>
            <a:r>
              <a:rPr lang="en-US" altLang="ko-KR" sz="2133" dirty="0">
                <a:solidFill>
                  <a:schemeClr val="bg2">
                    <a:lumMod val="10000"/>
                  </a:schemeClr>
                </a:solidFill>
                <a:ea typeface="맑은 고딕" panose="020B0503020000020004" pitchFamily="50" charset="-127"/>
              </a:rPr>
              <a:t>Extraordinary deductions</a:t>
            </a:r>
          </a:p>
          <a:p>
            <a:pPr marL="228594" indent="-228594">
              <a:lnSpc>
                <a:spcPct val="150000"/>
              </a:lnSpc>
              <a:buFont typeface="Wingdings" pitchFamily="2" charset="2"/>
              <a:buChar char="v"/>
            </a:pPr>
            <a:r>
              <a:rPr lang="en-US" altLang="ko-KR" sz="2133" dirty="0">
                <a:solidFill>
                  <a:schemeClr val="bg2">
                    <a:lumMod val="10000"/>
                  </a:schemeClr>
                </a:solidFill>
                <a:ea typeface="맑은 고딕" panose="020B0503020000020004" pitchFamily="50" charset="-127"/>
              </a:rPr>
              <a:t>Worker complaint</a:t>
            </a:r>
          </a:p>
        </p:txBody>
      </p:sp>
      <p:sp>
        <p:nvSpPr>
          <p:cNvPr id="20" name="TextBox 19"/>
          <p:cNvSpPr txBox="1"/>
          <p:nvPr/>
        </p:nvSpPr>
        <p:spPr>
          <a:xfrm>
            <a:off x="1126003" y="1722887"/>
            <a:ext cx="4538196" cy="769441"/>
          </a:xfrm>
          <a:prstGeom prst="rect">
            <a:avLst/>
          </a:prstGeom>
          <a:noFill/>
        </p:spPr>
        <p:txBody>
          <a:bodyPr wrap="square" rtlCol="0">
            <a:spAutoFit/>
          </a:bodyPr>
          <a:lstStyle/>
          <a:p>
            <a:r>
              <a:rPr lang="en-US" sz="4400" b="1" dirty="0">
                <a:solidFill>
                  <a:schemeClr val="accent1"/>
                </a:solidFill>
                <a:latin typeface="+mj-lt"/>
                <a:ea typeface="Noto Sans" panose="020B0902040504020204" pitchFamily="34"/>
                <a:cs typeface="Noto Sans" panose="020B0902040504020204" pitchFamily="34"/>
              </a:rPr>
              <a:t>Agency Basics</a:t>
            </a:r>
          </a:p>
        </p:txBody>
      </p:sp>
      <p:sp>
        <p:nvSpPr>
          <p:cNvPr id="21" name="TextBox 20"/>
          <p:cNvSpPr txBox="1"/>
          <p:nvPr/>
        </p:nvSpPr>
        <p:spPr>
          <a:xfrm>
            <a:off x="1192097" y="2482952"/>
            <a:ext cx="5566644" cy="461665"/>
          </a:xfrm>
          <a:prstGeom prst="rect">
            <a:avLst/>
          </a:prstGeom>
          <a:noFill/>
        </p:spPr>
        <p:txBody>
          <a:bodyPr wrap="square" rtlCol="0">
            <a:spAutoFit/>
          </a:bodyPr>
          <a:lstStyle/>
          <a:p>
            <a:r>
              <a:rPr lang="en-US" altLang="ko-KR" sz="2400" dirty="0">
                <a:solidFill>
                  <a:schemeClr val="bg2">
                    <a:lumMod val="10000"/>
                  </a:schemeClr>
                </a:solidFill>
                <a:latin typeface="+mj-lt"/>
              </a:rPr>
              <a:t>Falsification Indicators </a:t>
            </a:r>
            <a:endParaRPr lang="ko-KR" altLang="en-US" sz="2400">
              <a:solidFill>
                <a:schemeClr val="bg2">
                  <a:lumMod val="10000"/>
                </a:schemeClr>
              </a:solidFill>
              <a:latin typeface="+mj-lt"/>
            </a:endParaRPr>
          </a:p>
        </p:txBody>
      </p:sp>
      <p:pic>
        <p:nvPicPr>
          <p:cNvPr id="4" name="Picture Placeholder 3"/>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596" r="61778"/>
          <a:stretch/>
        </p:blipFill>
        <p:spPr/>
      </p:pic>
      <p:grpSp>
        <p:nvGrpSpPr>
          <p:cNvPr id="22" name="Group 21"/>
          <p:cNvGrpSpPr/>
          <p:nvPr/>
        </p:nvGrpSpPr>
        <p:grpSpPr>
          <a:xfrm>
            <a:off x="291439" y="108473"/>
            <a:ext cx="11609125" cy="6588352"/>
            <a:chOff x="350790" y="108473"/>
            <a:chExt cx="11609125" cy="6588352"/>
          </a:xfrm>
        </p:grpSpPr>
        <p:sp>
          <p:nvSpPr>
            <p:cNvPr id="23" name="Freeform 22"/>
            <p:cNvSpPr/>
            <p:nvPr/>
          </p:nvSpPr>
          <p:spPr>
            <a:xfrm>
              <a:off x="11059258"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11059258" y="1744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350790"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99051" y="108473"/>
              <a:ext cx="1192955" cy="215444"/>
            </a:xfrm>
            <a:prstGeom prst="rect">
              <a:avLst/>
            </a:prstGeom>
          </p:spPr>
          <p:txBody>
            <a:bodyPr wrap="none">
              <a:spAutoFit/>
            </a:bodyPr>
            <a:lstStyle/>
            <a:p>
              <a:r>
                <a:rPr lang="en-US" sz="800" b="1" dirty="0">
                  <a:solidFill>
                    <a:schemeClr val="bg1"/>
                  </a:solidFill>
                  <a:latin typeface="+mj-lt"/>
                  <a:ea typeface="Noto Sans" panose="020B0902040504020204" pitchFamily="34"/>
                  <a:cs typeface="Noto Sans" panose="020B0902040504020204" pitchFamily="34"/>
                </a:rPr>
                <a:t>CONSTRUCTION SITE </a:t>
              </a:r>
            </a:p>
          </p:txBody>
        </p:sp>
        <p:sp>
          <p:nvSpPr>
            <p:cNvPr id="27" name="Freeform 26"/>
            <p:cNvSpPr/>
            <p:nvPr/>
          </p:nvSpPr>
          <p:spPr>
            <a:xfrm>
              <a:off x="350790" y="174465"/>
              <a:ext cx="87554" cy="83460"/>
            </a:xfrm>
            <a:custGeom>
              <a:avLst/>
              <a:gdLst>
                <a:gd name="connsiteX0" fmla="*/ 27380 w 87554"/>
                <a:gd name="connsiteY0" fmla="*/ 0 h 83460"/>
                <a:gd name="connsiteX1" fmla="*/ 87554 w 87554"/>
                <a:gd name="connsiteY1" fmla="*/ 0 h 83460"/>
                <a:gd name="connsiteX2" fmla="*/ 60175 w 87554"/>
                <a:gd name="connsiteY2" fmla="*/ 83460 h 83460"/>
                <a:gd name="connsiteX3" fmla="*/ 0 w 87554"/>
                <a:gd name="connsiteY3" fmla="*/ 83460 h 83460"/>
              </a:gdLst>
              <a:ahLst/>
              <a:cxnLst>
                <a:cxn ang="0">
                  <a:pos x="connsiteX0" y="connsiteY0"/>
                </a:cxn>
                <a:cxn ang="0">
                  <a:pos x="connsiteX1" y="connsiteY1"/>
                </a:cxn>
                <a:cxn ang="0">
                  <a:pos x="connsiteX2" y="connsiteY2"/>
                </a:cxn>
                <a:cxn ang="0">
                  <a:pos x="connsiteX3" y="connsiteY3"/>
                </a:cxn>
              </a:cxnLst>
              <a:rect l="l" t="t" r="r" b="b"/>
              <a:pathLst>
                <a:path w="87554" h="83460">
                  <a:moveTo>
                    <a:pt x="27380" y="0"/>
                  </a:moveTo>
                  <a:lnTo>
                    <a:pt x="87554" y="0"/>
                  </a:lnTo>
                  <a:lnTo>
                    <a:pt x="60175" y="83460"/>
                  </a:lnTo>
                  <a:lnTo>
                    <a:pt x="0" y="83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0" name="Rectangle 169"/>
          <p:cNvSpPr/>
          <p:nvPr/>
        </p:nvSpPr>
        <p:spPr>
          <a:xfrm rot="2700000" flipH="1">
            <a:off x="7729985" y="2505153"/>
            <a:ext cx="1807391" cy="180739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168"/>
          <p:cNvSpPr/>
          <p:nvPr/>
        </p:nvSpPr>
        <p:spPr>
          <a:xfrm>
            <a:off x="1299288" y="1400917"/>
            <a:ext cx="1089795" cy="100987"/>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61053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6"/>
          <p:cNvSpPr>
            <a:spLocks noEditPoints="1"/>
          </p:cNvSpPr>
          <p:nvPr/>
        </p:nvSpPr>
        <p:spPr bwMode="auto">
          <a:xfrm>
            <a:off x="378993" y="850901"/>
            <a:ext cx="9264996" cy="6011863"/>
          </a:xfrm>
          <a:custGeom>
            <a:avLst/>
            <a:gdLst>
              <a:gd name="T0" fmla="*/ 1436 w 6334"/>
              <a:gd name="T1" fmla="*/ 3985 h 4110"/>
              <a:gd name="T2" fmla="*/ 1448 w 6334"/>
              <a:gd name="T3" fmla="*/ 3893 h 4110"/>
              <a:gd name="T4" fmla="*/ 1413 w 6334"/>
              <a:gd name="T5" fmla="*/ 3756 h 4110"/>
              <a:gd name="T6" fmla="*/ 1444 w 6334"/>
              <a:gd name="T7" fmla="*/ 3626 h 4110"/>
              <a:gd name="T8" fmla="*/ 1340 w 6334"/>
              <a:gd name="T9" fmla="*/ 3547 h 4110"/>
              <a:gd name="T10" fmla="*/ 1459 w 6334"/>
              <a:gd name="T11" fmla="*/ 3353 h 4110"/>
              <a:gd name="T12" fmla="*/ 1457 w 6334"/>
              <a:gd name="T13" fmla="*/ 3268 h 4110"/>
              <a:gd name="T14" fmla="*/ 1440 w 6334"/>
              <a:gd name="T15" fmla="*/ 3095 h 4110"/>
              <a:gd name="T16" fmla="*/ 1382 w 6334"/>
              <a:gd name="T17" fmla="*/ 3034 h 4110"/>
              <a:gd name="T18" fmla="*/ 1501 w 6334"/>
              <a:gd name="T19" fmla="*/ 2886 h 4110"/>
              <a:gd name="T20" fmla="*/ 1348 w 6334"/>
              <a:gd name="T21" fmla="*/ 2859 h 4110"/>
              <a:gd name="T22" fmla="*/ 1492 w 6334"/>
              <a:gd name="T23" fmla="*/ 2646 h 4110"/>
              <a:gd name="T24" fmla="*/ 1407 w 6334"/>
              <a:gd name="T25" fmla="*/ 2473 h 4110"/>
              <a:gd name="T26" fmla="*/ 1503 w 6334"/>
              <a:gd name="T27" fmla="*/ 2350 h 4110"/>
              <a:gd name="T28" fmla="*/ 1461 w 6334"/>
              <a:gd name="T29" fmla="*/ 2215 h 4110"/>
              <a:gd name="T30" fmla="*/ 1501 w 6334"/>
              <a:gd name="T31" fmla="*/ 2077 h 4110"/>
              <a:gd name="T32" fmla="*/ 1440 w 6334"/>
              <a:gd name="T33" fmla="*/ 1989 h 4110"/>
              <a:gd name="T34" fmla="*/ 1377 w 6334"/>
              <a:gd name="T35" fmla="*/ 1804 h 4110"/>
              <a:gd name="T36" fmla="*/ 1380 w 6334"/>
              <a:gd name="T37" fmla="*/ 1748 h 4110"/>
              <a:gd name="T38" fmla="*/ 1338 w 6334"/>
              <a:gd name="T39" fmla="*/ 1649 h 4110"/>
              <a:gd name="T40" fmla="*/ 1340 w 6334"/>
              <a:gd name="T41" fmla="*/ 1512 h 4110"/>
              <a:gd name="T42" fmla="*/ 1423 w 6334"/>
              <a:gd name="T43" fmla="*/ 1316 h 4110"/>
              <a:gd name="T44" fmla="*/ 1338 w 6334"/>
              <a:gd name="T45" fmla="*/ 1241 h 4110"/>
              <a:gd name="T46" fmla="*/ 1411 w 6334"/>
              <a:gd name="T47" fmla="*/ 1053 h 4110"/>
              <a:gd name="T48" fmla="*/ 1350 w 6334"/>
              <a:gd name="T49" fmla="*/ 857 h 4110"/>
              <a:gd name="T50" fmla="*/ 1492 w 6334"/>
              <a:gd name="T51" fmla="*/ 738 h 4110"/>
              <a:gd name="T52" fmla="*/ 1440 w 6334"/>
              <a:gd name="T53" fmla="*/ 646 h 4110"/>
              <a:gd name="T54" fmla="*/ 1421 w 6334"/>
              <a:gd name="T55" fmla="*/ 574 h 4110"/>
              <a:gd name="T56" fmla="*/ 5533 w 6334"/>
              <a:gd name="T57" fmla="*/ 355 h 4110"/>
              <a:gd name="T58" fmla="*/ 1323 w 6334"/>
              <a:gd name="T59" fmla="*/ 311 h 4110"/>
              <a:gd name="T60" fmla="*/ 344 w 6334"/>
              <a:gd name="T61" fmla="*/ 275 h 4110"/>
              <a:gd name="T62" fmla="*/ 603 w 6334"/>
              <a:gd name="T63" fmla="*/ 279 h 4110"/>
              <a:gd name="T64" fmla="*/ 820 w 6334"/>
              <a:gd name="T65" fmla="*/ 290 h 4110"/>
              <a:gd name="T66" fmla="*/ 497 w 6334"/>
              <a:gd name="T67" fmla="*/ 280 h 4110"/>
              <a:gd name="T68" fmla="*/ 344 w 6334"/>
              <a:gd name="T69" fmla="*/ 252 h 4110"/>
              <a:gd name="T70" fmla="*/ 956 w 6334"/>
              <a:gd name="T71" fmla="*/ 236 h 4110"/>
              <a:gd name="T72" fmla="*/ 409 w 6334"/>
              <a:gd name="T73" fmla="*/ 223 h 4110"/>
              <a:gd name="T74" fmla="*/ 4696 w 6334"/>
              <a:gd name="T75" fmla="*/ 207 h 4110"/>
              <a:gd name="T76" fmla="*/ 4399 w 6334"/>
              <a:gd name="T77" fmla="*/ 207 h 4110"/>
              <a:gd name="T78" fmla="*/ 6169 w 6334"/>
              <a:gd name="T79" fmla="*/ 273 h 4110"/>
              <a:gd name="T80" fmla="*/ 5240 w 6334"/>
              <a:gd name="T81" fmla="*/ 275 h 4110"/>
              <a:gd name="T82" fmla="*/ 4986 w 6334"/>
              <a:gd name="T83" fmla="*/ 302 h 4110"/>
              <a:gd name="T84" fmla="*/ 5163 w 6334"/>
              <a:gd name="T85" fmla="*/ 196 h 4110"/>
              <a:gd name="T86" fmla="*/ 5889 w 6334"/>
              <a:gd name="T87" fmla="*/ 269 h 4110"/>
              <a:gd name="T88" fmla="*/ 4474 w 6334"/>
              <a:gd name="T89" fmla="*/ 267 h 4110"/>
              <a:gd name="T90" fmla="*/ 3827 w 6334"/>
              <a:gd name="T91" fmla="*/ 192 h 4110"/>
              <a:gd name="T92" fmla="*/ 3667 w 6334"/>
              <a:gd name="T93" fmla="*/ 179 h 4110"/>
              <a:gd name="T94" fmla="*/ 806 w 6334"/>
              <a:gd name="T95" fmla="*/ 206 h 4110"/>
              <a:gd name="T96" fmla="*/ 1131 w 6334"/>
              <a:gd name="T97" fmla="*/ 133 h 4110"/>
              <a:gd name="T98" fmla="*/ 3306 w 6334"/>
              <a:gd name="T99" fmla="*/ 302 h 4110"/>
              <a:gd name="T100" fmla="*/ 824 w 6334"/>
              <a:gd name="T101" fmla="*/ 165 h 4110"/>
              <a:gd name="T102" fmla="*/ 1576 w 6334"/>
              <a:gd name="T103" fmla="*/ 231 h 4110"/>
              <a:gd name="T104" fmla="*/ 1981 w 6334"/>
              <a:gd name="T105" fmla="*/ 207 h 4110"/>
              <a:gd name="T106" fmla="*/ 1807 w 6334"/>
              <a:gd name="T107" fmla="*/ 106 h 4110"/>
              <a:gd name="T108" fmla="*/ 1576 w 6334"/>
              <a:gd name="T109" fmla="*/ 163 h 4110"/>
              <a:gd name="T110" fmla="*/ 1528 w 6334"/>
              <a:gd name="T111" fmla="*/ 100 h 4110"/>
              <a:gd name="T112" fmla="*/ 1490 w 6334"/>
              <a:gd name="T113" fmla="*/ 0 h 4110"/>
              <a:gd name="T114" fmla="*/ 6315 w 6334"/>
              <a:gd name="T115" fmla="*/ 359 h 4110"/>
              <a:gd name="T116" fmla="*/ 1551 w 6334"/>
              <a:gd name="T117" fmla="*/ 505 h 4110"/>
              <a:gd name="T118" fmla="*/ 1140 w 6334"/>
              <a:gd name="T119" fmla="*/ 4058 h 4110"/>
              <a:gd name="T120" fmla="*/ 242 w 6334"/>
              <a:gd name="T121" fmla="*/ 357 h 4110"/>
              <a:gd name="T122" fmla="*/ 228 w 6334"/>
              <a:gd name="T123" fmla="*/ 61 h 4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4" h="4110">
                <a:moveTo>
                  <a:pt x="1133" y="4081"/>
                </a:moveTo>
                <a:lnTo>
                  <a:pt x="1133" y="4089"/>
                </a:lnTo>
                <a:lnTo>
                  <a:pt x="1390" y="4089"/>
                </a:lnTo>
                <a:lnTo>
                  <a:pt x="1390" y="4081"/>
                </a:lnTo>
                <a:lnTo>
                  <a:pt x="1133" y="4081"/>
                </a:lnTo>
                <a:close/>
                <a:moveTo>
                  <a:pt x="1599" y="4077"/>
                </a:moveTo>
                <a:lnTo>
                  <a:pt x="1561" y="4077"/>
                </a:lnTo>
                <a:lnTo>
                  <a:pt x="1526" y="4079"/>
                </a:lnTo>
                <a:lnTo>
                  <a:pt x="1494" y="4083"/>
                </a:lnTo>
                <a:lnTo>
                  <a:pt x="1471" y="4087"/>
                </a:lnTo>
                <a:lnTo>
                  <a:pt x="1457" y="4091"/>
                </a:lnTo>
                <a:lnTo>
                  <a:pt x="1709" y="4091"/>
                </a:lnTo>
                <a:lnTo>
                  <a:pt x="1693" y="4085"/>
                </a:lnTo>
                <a:lnTo>
                  <a:pt x="1667" y="4081"/>
                </a:lnTo>
                <a:lnTo>
                  <a:pt x="1636" y="4079"/>
                </a:lnTo>
                <a:lnTo>
                  <a:pt x="1599" y="4077"/>
                </a:lnTo>
                <a:close/>
                <a:moveTo>
                  <a:pt x="1417" y="3977"/>
                </a:moveTo>
                <a:lnTo>
                  <a:pt x="1400" y="3985"/>
                </a:lnTo>
                <a:lnTo>
                  <a:pt x="1380" y="3995"/>
                </a:lnTo>
                <a:lnTo>
                  <a:pt x="1380" y="4008"/>
                </a:lnTo>
                <a:lnTo>
                  <a:pt x="1382" y="4022"/>
                </a:lnTo>
                <a:lnTo>
                  <a:pt x="1461" y="4022"/>
                </a:lnTo>
                <a:lnTo>
                  <a:pt x="1461" y="4014"/>
                </a:lnTo>
                <a:lnTo>
                  <a:pt x="1461" y="4006"/>
                </a:lnTo>
                <a:lnTo>
                  <a:pt x="1459" y="3999"/>
                </a:lnTo>
                <a:lnTo>
                  <a:pt x="1459" y="3995"/>
                </a:lnTo>
                <a:lnTo>
                  <a:pt x="1436" y="3985"/>
                </a:lnTo>
                <a:lnTo>
                  <a:pt x="1417" y="3977"/>
                </a:lnTo>
                <a:close/>
                <a:moveTo>
                  <a:pt x="1459" y="3904"/>
                </a:moveTo>
                <a:lnTo>
                  <a:pt x="1423" y="3927"/>
                </a:lnTo>
                <a:lnTo>
                  <a:pt x="1388" y="3949"/>
                </a:lnTo>
                <a:lnTo>
                  <a:pt x="1386" y="3951"/>
                </a:lnTo>
                <a:lnTo>
                  <a:pt x="1382" y="3956"/>
                </a:lnTo>
                <a:lnTo>
                  <a:pt x="1382" y="3960"/>
                </a:lnTo>
                <a:lnTo>
                  <a:pt x="1380" y="3964"/>
                </a:lnTo>
                <a:lnTo>
                  <a:pt x="1382" y="3968"/>
                </a:lnTo>
                <a:lnTo>
                  <a:pt x="1386" y="3970"/>
                </a:lnTo>
                <a:lnTo>
                  <a:pt x="1390" y="3972"/>
                </a:lnTo>
                <a:lnTo>
                  <a:pt x="1394" y="3974"/>
                </a:lnTo>
                <a:lnTo>
                  <a:pt x="1405" y="3975"/>
                </a:lnTo>
                <a:lnTo>
                  <a:pt x="1417" y="3977"/>
                </a:lnTo>
                <a:lnTo>
                  <a:pt x="1417" y="3977"/>
                </a:lnTo>
                <a:lnTo>
                  <a:pt x="1459" y="3970"/>
                </a:lnTo>
                <a:lnTo>
                  <a:pt x="1459" y="3904"/>
                </a:lnTo>
                <a:close/>
                <a:moveTo>
                  <a:pt x="1494" y="3879"/>
                </a:moveTo>
                <a:lnTo>
                  <a:pt x="1494" y="3972"/>
                </a:lnTo>
                <a:lnTo>
                  <a:pt x="1503" y="3972"/>
                </a:lnTo>
                <a:lnTo>
                  <a:pt x="1503" y="3879"/>
                </a:lnTo>
                <a:lnTo>
                  <a:pt x="1494" y="3879"/>
                </a:lnTo>
                <a:close/>
                <a:moveTo>
                  <a:pt x="1380" y="3853"/>
                </a:moveTo>
                <a:lnTo>
                  <a:pt x="1380" y="3931"/>
                </a:lnTo>
                <a:lnTo>
                  <a:pt x="1409" y="3922"/>
                </a:lnTo>
                <a:lnTo>
                  <a:pt x="1432" y="3908"/>
                </a:lnTo>
                <a:lnTo>
                  <a:pt x="1448" y="3893"/>
                </a:lnTo>
                <a:lnTo>
                  <a:pt x="1457" y="3874"/>
                </a:lnTo>
                <a:lnTo>
                  <a:pt x="1457" y="3853"/>
                </a:lnTo>
                <a:lnTo>
                  <a:pt x="1380" y="3853"/>
                </a:lnTo>
                <a:close/>
                <a:moveTo>
                  <a:pt x="1340" y="3851"/>
                </a:moveTo>
                <a:lnTo>
                  <a:pt x="1340" y="3962"/>
                </a:lnTo>
                <a:lnTo>
                  <a:pt x="1352" y="3935"/>
                </a:lnTo>
                <a:lnTo>
                  <a:pt x="1356" y="3908"/>
                </a:lnTo>
                <a:lnTo>
                  <a:pt x="1354" y="3881"/>
                </a:lnTo>
                <a:lnTo>
                  <a:pt x="1354" y="3853"/>
                </a:lnTo>
                <a:lnTo>
                  <a:pt x="1340" y="3851"/>
                </a:lnTo>
                <a:close/>
                <a:moveTo>
                  <a:pt x="1382" y="3756"/>
                </a:moveTo>
                <a:lnTo>
                  <a:pt x="1382" y="3835"/>
                </a:lnTo>
                <a:lnTo>
                  <a:pt x="1459" y="3835"/>
                </a:lnTo>
                <a:lnTo>
                  <a:pt x="1455" y="3808"/>
                </a:lnTo>
                <a:lnTo>
                  <a:pt x="1442" y="3787"/>
                </a:lnTo>
                <a:lnTo>
                  <a:pt x="1417" y="3770"/>
                </a:lnTo>
                <a:lnTo>
                  <a:pt x="1382" y="3756"/>
                </a:lnTo>
                <a:close/>
                <a:moveTo>
                  <a:pt x="1340" y="3726"/>
                </a:moveTo>
                <a:lnTo>
                  <a:pt x="1340" y="3835"/>
                </a:lnTo>
                <a:lnTo>
                  <a:pt x="1350" y="3808"/>
                </a:lnTo>
                <a:lnTo>
                  <a:pt x="1354" y="3781"/>
                </a:lnTo>
                <a:lnTo>
                  <a:pt x="1354" y="3758"/>
                </a:lnTo>
                <a:lnTo>
                  <a:pt x="1348" y="3737"/>
                </a:lnTo>
                <a:lnTo>
                  <a:pt x="1340" y="3726"/>
                </a:lnTo>
                <a:close/>
                <a:moveTo>
                  <a:pt x="1375" y="3716"/>
                </a:moveTo>
                <a:lnTo>
                  <a:pt x="1394" y="3739"/>
                </a:lnTo>
                <a:lnTo>
                  <a:pt x="1413" y="3756"/>
                </a:lnTo>
                <a:lnTo>
                  <a:pt x="1436" y="3770"/>
                </a:lnTo>
                <a:lnTo>
                  <a:pt x="1459" y="3783"/>
                </a:lnTo>
                <a:lnTo>
                  <a:pt x="1459" y="3749"/>
                </a:lnTo>
                <a:lnTo>
                  <a:pt x="1459" y="3716"/>
                </a:lnTo>
                <a:lnTo>
                  <a:pt x="1375" y="3716"/>
                </a:lnTo>
                <a:close/>
                <a:moveTo>
                  <a:pt x="1500" y="3716"/>
                </a:moveTo>
                <a:lnTo>
                  <a:pt x="1494" y="3716"/>
                </a:lnTo>
                <a:lnTo>
                  <a:pt x="1494" y="3810"/>
                </a:lnTo>
                <a:lnTo>
                  <a:pt x="1500" y="3810"/>
                </a:lnTo>
                <a:lnTo>
                  <a:pt x="1500" y="3716"/>
                </a:lnTo>
                <a:close/>
                <a:moveTo>
                  <a:pt x="1459" y="3630"/>
                </a:moveTo>
                <a:lnTo>
                  <a:pt x="1442" y="3641"/>
                </a:lnTo>
                <a:lnTo>
                  <a:pt x="1423" y="3653"/>
                </a:lnTo>
                <a:lnTo>
                  <a:pt x="1405" y="3664"/>
                </a:lnTo>
                <a:lnTo>
                  <a:pt x="1390" y="3680"/>
                </a:lnTo>
                <a:lnTo>
                  <a:pt x="1377" y="3699"/>
                </a:lnTo>
                <a:lnTo>
                  <a:pt x="1459" y="3699"/>
                </a:lnTo>
                <a:lnTo>
                  <a:pt x="1459" y="3630"/>
                </a:lnTo>
                <a:close/>
                <a:moveTo>
                  <a:pt x="1494" y="3605"/>
                </a:moveTo>
                <a:lnTo>
                  <a:pt x="1494" y="3697"/>
                </a:lnTo>
                <a:lnTo>
                  <a:pt x="1503" y="3699"/>
                </a:lnTo>
                <a:lnTo>
                  <a:pt x="1503" y="3607"/>
                </a:lnTo>
                <a:lnTo>
                  <a:pt x="1494" y="3605"/>
                </a:lnTo>
                <a:close/>
                <a:moveTo>
                  <a:pt x="1380" y="3582"/>
                </a:moveTo>
                <a:lnTo>
                  <a:pt x="1380" y="3658"/>
                </a:lnTo>
                <a:lnTo>
                  <a:pt x="1419" y="3643"/>
                </a:lnTo>
                <a:lnTo>
                  <a:pt x="1444" y="3626"/>
                </a:lnTo>
                <a:lnTo>
                  <a:pt x="1455" y="3605"/>
                </a:lnTo>
                <a:lnTo>
                  <a:pt x="1457" y="3582"/>
                </a:lnTo>
                <a:lnTo>
                  <a:pt x="1380" y="3582"/>
                </a:lnTo>
                <a:close/>
                <a:moveTo>
                  <a:pt x="1338" y="3578"/>
                </a:moveTo>
                <a:lnTo>
                  <a:pt x="1338" y="3697"/>
                </a:lnTo>
                <a:lnTo>
                  <a:pt x="1348" y="3680"/>
                </a:lnTo>
                <a:lnTo>
                  <a:pt x="1352" y="3657"/>
                </a:lnTo>
                <a:lnTo>
                  <a:pt x="1354" y="3633"/>
                </a:lnTo>
                <a:lnTo>
                  <a:pt x="1352" y="3610"/>
                </a:lnTo>
                <a:lnTo>
                  <a:pt x="1348" y="3591"/>
                </a:lnTo>
                <a:lnTo>
                  <a:pt x="1338" y="3578"/>
                </a:lnTo>
                <a:close/>
                <a:moveTo>
                  <a:pt x="1382" y="3482"/>
                </a:moveTo>
                <a:lnTo>
                  <a:pt x="1382" y="3562"/>
                </a:lnTo>
                <a:lnTo>
                  <a:pt x="1461" y="3562"/>
                </a:lnTo>
                <a:lnTo>
                  <a:pt x="1461" y="3543"/>
                </a:lnTo>
                <a:lnTo>
                  <a:pt x="1455" y="3530"/>
                </a:lnTo>
                <a:lnTo>
                  <a:pt x="1446" y="3518"/>
                </a:lnTo>
                <a:lnTo>
                  <a:pt x="1434" y="3510"/>
                </a:lnTo>
                <a:lnTo>
                  <a:pt x="1421" y="3503"/>
                </a:lnTo>
                <a:lnTo>
                  <a:pt x="1407" y="3497"/>
                </a:lnTo>
                <a:lnTo>
                  <a:pt x="1394" y="3491"/>
                </a:lnTo>
                <a:lnTo>
                  <a:pt x="1382" y="3482"/>
                </a:lnTo>
                <a:close/>
                <a:moveTo>
                  <a:pt x="1340" y="3453"/>
                </a:moveTo>
                <a:lnTo>
                  <a:pt x="1336" y="3486"/>
                </a:lnTo>
                <a:lnTo>
                  <a:pt x="1334" y="3512"/>
                </a:lnTo>
                <a:lnTo>
                  <a:pt x="1336" y="3532"/>
                </a:lnTo>
                <a:lnTo>
                  <a:pt x="1340" y="3547"/>
                </a:lnTo>
                <a:lnTo>
                  <a:pt x="1346" y="3557"/>
                </a:lnTo>
                <a:lnTo>
                  <a:pt x="1356" y="3566"/>
                </a:lnTo>
                <a:lnTo>
                  <a:pt x="1354" y="3541"/>
                </a:lnTo>
                <a:lnTo>
                  <a:pt x="1354" y="3518"/>
                </a:lnTo>
                <a:lnTo>
                  <a:pt x="1356" y="3495"/>
                </a:lnTo>
                <a:lnTo>
                  <a:pt x="1352" y="3474"/>
                </a:lnTo>
                <a:lnTo>
                  <a:pt x="1340" y="3453"/>
                </a:lnTo>
                <a:close/>
                <a:moveTo>
                  <a:pt x="1382" y="3443"/>
                </a:moveTo>
                <a:lnTo>
                  <a:pt x="1377" y="3455"/>
                </a:lnTo>
                <a:lnTo>
                  <a:pt x="1417" y="3484"/>
                </a:lnTo>
                <a:lnTo>
                  <a:pt x="1459" y="3512"/>
                </a:lnTo>
                <a:lnTo>
                  <a:pt x="1459" y="3443"/>
                </a:lnTo>
                <a:lnTo>
                  <a:pt x="1382" y="3443"/>
                </a:lnTo>
                <a:close/>
                <a:moveTo>
                  <a:pt x="1490" y="3443"/>
                </a:moveTo>
                <a:lnTo>
                  <a:pt x="1488" y="3466"/>
                </a:lnTo>
                <a:lnTo>
                  <a:pt x="1488" y="3489"/>
                </a:lnTo>
                <a:lnTo>
                  <a:pt x="1492" y="3512"/>
                </a:lnTo>
                <a:lnTo>
                  <a:pt x="1503" y="3535"/>
                </a:lnTo>
                <a:lnTo>
                  <a:pt x="1503" y="3443"/>
                </a:lnTo>
                <a:lnTo>
                  <a:pt x="1490" y="3443"/>
                </a:lnTo>
                <a:close/>
                <a:moveTo>
                  <a:pt x="1459" y="3353"/>
                </a:moveTo>
                <a:lnTo>
                  <a:pt x="1430" y="3376"/>
                </a:lnTo>
                <a:lnTo>
                  <a:pt x="1404" y="3395"/>
                </a:lnTo>
                <a:lnTo>
                  <a:pt x="1377" y="3414"/>
                </a:lnTo>
                <a:lnTo>
                  <a:pt x="1382" y="3424"/>
                </a:lnTo>
                <a:lnTo>
                  <a:pt x="1459" y="3424"/>
                </a:lnTo>
                <a:lnTo>
                  <a:pt x="1459" y="3353"/>
                </a:lnTo>
                <a:close/>
                <a:moveTo>
                  <a:pt x="1494" y="3334"/>
                </a:moveTo>
                <a:lnTo>
                  <a:pt x="1494" y="3424"/>
                </a:lnTo>
                <a:lnTo>
                  <a:pt x="1501" y="3426"/>
                </a:lnTo>
                <a:lnTo>
                  <a:pt x="1501" y="3334"/>
                </a:lnTo>
                <a:lnTo>
                  <a:pt x="1494" y="3334"/>
                </a:lnTo>
                <a:close/>
                <a:moveTo>
                  <a:pt x="1380" y="3307"/>
                </a:moveTo>
                <a:lnTo>
                  <a:pt x="1380" y="3389"/>
                </a:lnTo>
                <a:lnTo>
                  <a:pt x="1411" y="3374"/>
                </a:lnTo>
                <a:lnTo>
                  <a:pt x="1432" y="3363"/>
                </a:lnTo>
                <a:lnTo>
                  <a:pt x="1446" y="3353"/>
                </a:lnTo>
                <a:lnTo>
                  <a:pt x="1455" y="3343"/>
                </a:lnTo>
                <a:lnTo>
                  <a:pt x="1459" y="3332"/>
                </a:lnTo>
                <a:lnTo>
                  <a:pt x="1459" y="3320"/>
                </a:lnTo>
                <a:lnTo>
                  <a:pt x="1457" y="3307"/>
                </a:lnTo>
                <a:lnTo>
                  <a:pt x="1380" y="3307"/>
                </a:lnTo>
                <a:close/>
                <a:moveTo>
                  <a:pt x="1338" y="3303"/>
                </a:moveTo>
                <a:lnTo>
                  <a:pt x="1338" y="3422"/>
                </a:lnTo>
                <a:lnTo>
                  <a:pt x="1348" y="3405"/>
                </a:lnTo>
                <a:lnTo>
                  <a:pt x="1354" y="3384"/>
                </a:lnTo>
                <a:lnTo>
                  <a:pt x="1354" y="3361"/>
                </a:lnTo>
                <a:lnTo>
                  <a:pt x="1354" y="3338"/>
                </a:lnTo>
                <a:lnTo>
                  <a:pt x="1348" y="3316"/>
                </a:lnTo>
                <a:lnTo>
                  <a:pt x="1338" y="3303"/>
                </a:lnTo>
                <a:close/>
                <a:moveTo>
                  <a:pt x="1382" y="3211"/>
                </a:moveTo>
                <a:lnTo>
                  <a:pt x="1382" y="3290"/>
                </a:lnTo>
                <a:lnTo>
                  <a:pt x="1459" y="3290"/>
                </a:lnTo>
                <a:lnTo>
                  <a:pt x="1457" y="3268"/>
                </a:lnTo>
                <a:lnTo>
                  <a:pt x="1448" y="3249"/>
                </a:lnTo>
                <a:lnTo>
                  <a:pt x="1432" y="3234"/>
                </a:lnTo>
                <a:lnTo>
                  <a:pt x="1411" y="3220"/>
                </a:lnTo>
                <a:lnTo>
                  <a:pt x="1382" y="3211"/>
                </a:lnTo>
                <a:close/>
                <a:moveTo>
                  <a:pt x="1340" y="3180"/>
                </a:moveTo>
                <a:lnTo>
                  <a:pt x="1340" y="3299"/>
                </a:lnTo>
                <a:lnTo>
                  <a:pt x="1350" y="3276"/>
                </a:lnTo>
                <a:lnTo>
                  <a:pt x="1354" y="3253"/>
                </a:lnTo>
                <a:lnTo>
                  <a:pt x="1356" y="3228"/>
                </a:lnTo>
                <a:lnTo>
                  <a:pt x="1354" y="3207"/>
                </a:lnTo>
                <a:lnTo>
                  <a:pt x="1348" y="3190"/>
                </a:lnTo>
                <a:lnTo>
                  <a:pt x="1340" y="3180"/>
                </a:lnTo>
                <a:close/>
                <a:moveTo>
                  <a:pt x="1494" y="3170"/>
                </a:moveTo>
                <a:lnTo>
                  <a:pt x="1494" y="3265"/>
                </a:lnTo>
                <a:lnTo>
                  <a:pt x="1501" y="3265"/>
                </a:lnTo>
                <a:lnTo>
                  <a:pt x="1507" y="3228"/>
                </a:lnTo>
                <a:lnTo>
                  <a:pt x="1507" y="3201"/>
                </a:lnTo>
                <a:lnTo>
                  <a:pt x="1501" y="3182"/>
                </a:lnTo>
                <a:lnTo>
                  <a:pt x="1494" y="3170"/>
                </a:lnTo>
                <a:close/>
                <a:moveTo>
                  <a:pt x="1382" y="3170"/>
                </a:moveTo>
                <a:lnTo>
                  <a:pt x="1377" y="3182"/>
                </a:lnTo>
                <a:lnTo>
                  <a:pt x="1417" y="3209"/>
                </a:lnTo>
                <a:lnTo>
                  <a:pt x="1459" y="3240"/>
                </a:lnTo>
                <a:lnTo>
                  <a:pt x="1459" y="3170"/>
                </a:lnTo>
                <a:lnTo>
                  <a:pt x="1382" y="3170"/>
                </a:lnTo>
                <a:close/>
                <a:moveTo>
                  <a:pt x="1459" y="3084"/>
                </a:moveTo>
                <a:lnTo>
                  <a:pt x="1440" y="3095"/>
                </a:lnTo>
                <a:lnTo>
                  <a:pt x="1423" y="3107"/>
                </a:lnTo>
                <a:lnTo>
                  <a:pt x="1405" y="3119"/>
                </a:lnTo>
                <a:lnTo>
                  <a:pt x="1388" y="3132"/>
                </a:lnTo>
                <a:lnTo>
                  <a:pt x="1377" y="3151"/>
                </a:lnTo>
                <a:lnTo>
                  <a:pt x="1459" y="3151"/>
                </a:lnTo>
                <a:lnTo>
                  <a:pt x="1459" y="3084"/>
                </a:lnTo>
                <a:close/>
                <a:moveTo>
                  <a:pt x="1494" y="3059"/>
                </a:moveTo>
                <a:lnTo>
                  <a:pt x="1494" y="3151"/>
                </a:lnTo>
                <a:lnTo>
                  <a:pt x="1501" y="3151"/>
                </a:lnTo>
                <a:lnTo>
                  <a:pt x="1501" y="3059"/>
                </a:lnTo>
                <a:lnTo>
                  <a:pt x="1494" y="3059"/>
                </a:lnTo>
                <a:close/>
                <a:moveTo>
                  <a:pt x="1340" y="3036"/>
                </a:moveTo>
                <a:lnTo>
                  <a:pt x="1340" y="3143"/>
                </a:lnTo>
                <a:lnTo>
                  <a:pt x="1348" y="3143"/>
                </a:lnTo>
                <a:lnTo>
                  <a:pt x="1348" y="3036"/>
                </a:lnTo>
                <a:lnTo>
                  <a:pt x="1340" y="3036"/>
                </a:lnTo>
                <a:close/>
                <a:moveTo>
                  <a:pt x="1382" y="3034"/>
                </a:moveTo>
                <a:lnTo>
                  <a:pt x="1382" y="3076"/>
                </a:lnTo>
                <a:lnTo>
                  <a:pt x="1382" y="3122"/>
                </a:lnTo>
                <a:lnTo>
                  <a:pt x="1396" y="3109"/>
                </a:lnTo>
                <a:lnTo>
                  <a:pt x="1411" y="3099"/>
                </a:lnTo>
                <a:lnTo>
                  <a:pt x="1427" y="3092"/>
                </a:lnTo>
                <a:lnTo>
                  <a:pt x="1442" y="3082"/>
                </a:lnTo>
                <a:lnTo>
                  <a:pt x="1452" y="3070"/>
                </a:lnTo>
                <a:lnTo>
                  <a:pt x="1459" y="3055"/>
                </a:lnTo>
                <a:lnTo>
                  <a:pt x="1461" y="3034"/>
                </a:lnTo>
                <a:lnTo>
                  <a:pt x="1382" y="3034"/>
                </a:lnTo>
                <a:close/>
                <a:moveTo>
                  <a:pt x="1382" y="2938"/>
                </a:moveTo>
                <a:lnTo>
                  <a:pt x="1382" y="3015"/>
                </a:lnTo>
                <a:lnTo>
                  <a:pt x="1459" y="3015"/>
                </a:lnTo>
                <a:lnTo>
                  <a:pt x="1455" y="2990"/>
                </a:lnTo>
                <a:lnTo>
                  <a:pt x="1440" y="2967"/>
                </a:lnTo>
                <a:lnTo>
                  <a:pt x="1415" y="2949"/>
                </a:lnTo>
                <a:lnTo>
                  <a:pt x="1382" y="2938"/>
                </a:lnTo>
                <a:close/>
                <a:moveTo>
                  <a:pt x="1340" y="2907"/>
                </a:moveTo>
                <a:lnTo>
                  <a:pt x="1340" y="3015"/>
                </a:lnTo>
                <a:lnTo>
                  <a:pt x="1354" y="3015"/>
                </a:lnTo>
                <a:lnTo>
                  <a:pt x="1354" y="2988"/>
                </a:lnTo>
                <a:lnTo>
                  <a:pt x="1354" y="2959"/>
                </a:lnTo>
                <a:lnTo>
                  <a:pt x="1352" y="2932"/>
                </a:lnTo>
                <a:lnTo>
                  <a:pt x="1340" y="2907"/>
                </a:lnTo>
                <a:close/>
                <a:moveTo>
                  <a:pt x="1382" y="2898"/>
                </a:moveTo>
                <a:lnTo>
                  <a:pt x="1377" y="2907"/>
                </a:lnTo>
                <a:lnTo>
                  <a:pt x="1417" y="2936"/>
                </a:lnTo>
                <a:lnTo>
                  <a:pt x="1459" y="2967"/>
                </a:lnTo>
                <a:lnTo>
                  <a:pt x="1459" y="2898"/>
                </a:lnTo>
                <a:lnTo>
                  <a:pt x="1382" y="2898"/>
                </a:lnTo>
                <a:close/>
                <a:moveTo>
                  <a:pt x="1501" y="2886"/>
                </a:moveTo>
                <a:lnTo>
                  <a:pt x="1492" y="2911"/>
                </a:lnTo>
                <a:lnTo>
                  <a:pt x="1488" y="2936"/>
                </a:lnTo>
                <a:lnTo>
                  <a:pt x="1488" y="2957"/>
                </a:lnTo>
                <a:lnTo>
                  <a:pt x="1494" y="2976"/>
                </a:lnTo>
                <a:lnTo>
                  <a:pt x="1501" y="2988"/>
                </a:lnTo>
                <a:lnTo>
                  <a:pt x="1501" y="2886"/>
                </a:lnTo>
                <a:close/>
                <a:moveTo>
                  <a:pt x="1461" y="2807"/>
                </a:moveTo>
                <a:lnTo>
                  <a:pt x="1430" y="2828"/>
                </a:lnTo>
                <a:lnTo>
                  <a:pt x="1404" y="2849"/>
                </a:lnTo>
                <a:lnTo>
                  <a:pt x="1377" y="2869"/>
                </a:lnTo>
                <a:lnTo>
                  <a:pt x="1382" y="2876"/>
                </a:lnTo>
                <a:lnTo>
                  <a:pt x="1461" y="2876"/>
                </a:lnTo>
                <a:lnTo>
                  <a:pt x="1461" y="2844"/>
                </a:lnTo>
                <a:lnTo>
                  <a:pt x="1461" y="2807"/>
                </a:lnTo>
                <a:close/>
                <a:moveTo>
                  <a:pt x="1494" y="2786"/>
                </a:moveTo>
                <a:lnTo>
                  <a:pt x="1494" y="2876"/>
                </a:lnTo>
                <a:lnTo>
                  <a:pt x="1501" y="2878"/>
                </a:lnTo>
                <a:lnTo>
                  <a:pt x="1501" y="2788"/>
                </a:lnTo>
                <a:lnTo>
                  <a:pt x="1494" y="2786"/>
                </a:lnTo>
                <a:close/>
                <a:moveTo>
                  <a:pt x="1382" y="2761"/>
                </a:moveTo>
                <a:lnTo>
                  <a:pt x="1382" y="2844"/>
                </a:lnTo>
                <a:lnTo>
                  <a:pt x="1413" y="2825"/>
                </a:lnTo>
                <a:lnTo>
                  <a:pt x="1434" y="2811"/>
                </a:lnTo>
                <a:lnTo>
                  <a:pt x="1450" y="2801"/>
                </a:lnTo>
                <a:lnTo>
                  <a:pt x="1457" y="2794"/>
                </a:lnTo>
                <a:lnTo>
                  <a:pt x="1463" y="2788"/>
                </a:lnTo>
                <a:lnTo>
                  <a:pt x="1463" y="2780"/>
                </a:lnTo>
                <a:lnTo>
                  <a:pt x="1461" y="2773"/>
                </a:lnTo>
                <a:lnTo>
                  <a:pt x="1457" y="2761"/>
                </a:lnTo>
                <a:lnTo>
                  <a:pt x="1382" y="2761"/>
                </a:lnTo>
                <a:close/>
                <a:moveTo>
                  <a:pt x="1338" y="2757"/>
                </a:moveTo>
                <a:lnTo>
                  <a:pt x="1338" y="2876"/>
                </a:lnTo>
                <a:lnTo>
                  <a:pt x="1348" y="2859"/>
                </a:lnTo>
                <a:lnTo>
                  <a:pt x="1352" y="2836"/>
                </a:lnTo>
                <a:lnTo>
                  <a:pt x="1354" y="2813"/>
                </a:lnTo>
                <a:lnTo>
                  <a:pt x="1352" y="2790"/>
                </a:lnTo>
                <a:lnTo>
                  <a:pt x="1348" y="2771"/>
                </a:lnTo>
                <a:lnTo>
                  <a:pt x="1338" y="2757"/>
                </a:lnTo>
                <a:close/>
                <a:moveTo>
                  <a:pt x="1382" y="2665"/>
                </a:moveTo>
                <a:lnTo>
                  <a:pt x="1382" y="2744"/>
                </a:lnTo>
                <a:lnTo>
                  <a:pt x="1459" y="2744"/>
                </a:lnTo>
                <a:lnTo>
                  <a:pt x="1457" y="2723"/>
                </a:lnTo>
                <a:lnTo>
                  <a:pt x="1448" y="2703"/>
                </a:lnTo>
                <a:lnTo>
                  <a:pt x="1430" y="2686"/>
                </a:lnTo>
                <a:lnTo>
                  <a:pt x="1409" y="2673"/>
                </a:lnTo>
                <a:lnTo>
                  <a:pt x="1382" y="2665"/>
                </a:lnTo>
                <a:close/>
                <a:moveTo>
                  <a:pt x="1348" y="2632"/>
                </a:moveTo>
                <a:lnTo>
                  <a:pt x="1340" y="2632"/>
                </a:lnTo>
                <a:lnTo>
                  <a:pt x="1340" y="2744"/>
                </a:lnTo>
                <a:lnTo>
                  <a:pt x="1348" y="2742"/>
                </a:lnTo>
                <a:lnTo>
                  <a:pt x="1348" y="2632"/>
                </a:lnTo>
                <a:close/>
                <a:moveTo>
                  <a:pt x="1382" y="2625"/>
                </a:moveTo>
                <a:lnTo>
                  <a:pt x="1377" y="2634"/>
                </a:lnTo>
                <a:lnTo>
                  <a:pt x="1402" y="2654"/>
                </a:lnTo>
                <a:lnTo>
                  <a:pt x="1430" y="2673"/>
                </a:lnTo>
                <a:lnTo>
                  <a:pt x="1459" y="2696"/>
                </a:lnTo>
                <a:lnTo>
                  <a:pt x="1459" y="2625"/>
                </a:lnTo>
                <a:lnTo>
                  <a:pt x="1382" y="2625"/>
                </a:lnTo>
                <a:close/>
                <a:moveTo>
                  <a:pt x="1501" y="2623"/>
                </a:moveTo>
                <a:lnTo>
                  <a:pt x="1492" y="2646"/>
                </a:lnTo>
                <a:lnTo>
                  <a:pt x="1488" y="2669"/>
                </a:lnTo>
                <a:lnTo>
                  <a:pt x="1488" y="2688"/>
                </a:lnTo>
                <a:lnTo>
                  <a:pt x="1494" y="2703"/>
                </a:lnTo>
                <a:lnTo>
                  <a:pt x="1501" y="2711"/>
                </a:lnTo>
                <a:lnTo>
                  <a:pt x="1501" y="2623"/>
                </a:lnTo>
                <a:close/>
                <a:moveTo>
                  <a:pt x="1459" y="2534"/>
                </a:moveTo>
                <a:lnTo>
                  <a:pt x="1442" y="2550"/>
                </a:lnTo>
                <a:lnTo>
                  <a:pt x="1423" y="2561"/>
                </a:lnTo>
                <a:lnTo>
                  <a:pt x="1405" y="2571"/>
                </a:lnTo>
                <a:lnTo>
                  <a:pt x="1388" y="2586"/>
                </a:lnTo>
                <a:lnTo>
                  <a:pt x="1377" y="2605"/>
                </a:lnTo>
                <a:lnTo>
                  <a:pt x="1459" y="2605"/>
                </a:lnTo>
                <a:lnTo>
                  <a:pt x="1459" y="2573"/>
                </a:lnTo>
                <a:lnTo>
                  <a:pt x="1459" y="2534"/>
                </a:lnTo>
                <a:close/>
                <a:moveTo>
                  <a:pt x="1494" y="2513"/>
                </a:moveTo>
                <a:lnTo>
                  <a:pt x="1494" y="2607"/>
                </a:lnTo>
                <a:lnTo>
                  <a:pt x="1501" y="2607"/>
                </a:lnTo>
                <a:lnTo>
                  <a:pt x="1501" y="2513"/>
                </a:lnTo>
                <a:lnTo>
                  <a:pt x="1494" y="2513"/>
                </a:lnTo>
                <a:close/>
                <a:moveTo>
                  <a:pt x="1338" y="2486"/>
                </a:moveTo>
                <a:lnTo>
                  <a:pt x="1338" y="2598"/>
                </a:lnTo>
                <a:lnTo>
                  <a:pt x="1350" y="2598"/>
                </a:lnTo>
                <a:lnTo>
                  <a:pt x="1350" y="2486"/>
                </a:lnTo>
                <a:lnTo>
                  <a:pt x="1338" y="2486"/>
                </a:lnTo>
                <a:close/>
                <a:moveTo>
                  <a:pt x="1382" y="2390"/>
                </a:moveTo>
                <a:lnTo>
                  <a:pt x="1382" y="2463"/>
                </a:lnTo>
                <a:lnTo>
                  <a:pt x="1407" y="2473"/>
                </a:lnTo>
                <a:lnTo>
                  <a:pt x="1430" y="2481"/>
                </a:lnTo>
                <a:lnTo>
                  <a:pt x="1380" y="2488"/>
                </a:lnTo>
                <a:lnTo>
                  <a:pt x="1380" y="2569"/>
                </a:lnTo>
                <a:lnTo>
                  <a:pt x="1413" y="2554"/>
                </a:lnTo>
                <a:lnTo>
                  <a:pt x="1436" y="2540"/>
                </a:lnTo>
                <a:lnTo>
                  <a:pt x="1452" y="2525"/>
                </a:lnTo>
                <a:lnTo>
                  <a:pt x="1457" y="2507"/>
                </a:lnTo>
                <a:lnTo>
                  <a:pt x="1457" y="2488"/>
                </a:lnTo>
                <a:lnTo>
                  <a:pt x="1430" y="2481"/>
                </a:lnTo>
                <a:lnTo>
                  <a:pt x="1446" y="2473"/>
                </a:lnTo>
                <a:lnTo>
                  <a:pt x="1461" y="2463"/>
                </a:lnTo>
                <a:lnTo>
                  <a:pt x="1455" y="2440"/>
                </a:lnTo>
                <a:lnTo>
                  <a:pt x="1440" y="2421"/>
                </a:lnTo>
                <a:lnTo>
                  <a:pt x="1415" y="2404"/>
                </a:lnTo>
                <a:lnTo>
                  <a:pt x="1382" y="2390"/>
                </a:lnTo>
                <a:close/>
                <a:moveTo>
                  <a:pt x="1348" y="2360"/>
                </a:moveTo>
                <a:lnTo>
                  <a:pt x="1340" y="2360"/>
                </a:lnTo>
                <a:lnTo>
                  <a:pt x="1340" y="2469"/>
                </a:lnTo>
                <a:lnTo>
                  <a:pt x="1348" y="2469"/>
                </a:lnTo>
                <a:lnTo>
                  <a:pt x="1348" y="2360"/>
                </a:lnTo>
                <a:close/>
                <a:moveTo>
                  <a:pt x="1380" y="2352"/>
                </a:moveTo>
                <a:lnTo>
                  <a:pt x="1375" y="2361"/>
                </a:lnTo>
                <a:lnTo>
                  <a:pt x="1415" y="2390"/>
                </a:lnTo>
                <a:lnTo>
                  <a:pt x="1459" y="2419"/>
                </a:lnTo>
                <a:lnTo>
                  <a:pt x="1459" y="2352"/>
                </a:lnTo>
                <a:lnTo>
                  <a:pt x="1380" y="2352"/>
                </a:lnTo>
                <a:close/>
                <a:moveTo>
                  <a:pt x="1503" y="2350"/>
                </a:moveTo>
                <a:lnTo>
                  <a:pt x="1488" y="2350"/>
                </a:lnTo>
                <a:lnTo>
                  <a:pt x="1488" y="2369"/>
                </a:lnTo>
                <a:lnTo>
                  <a:pt x="1488" y="2388"/>
                </a:lnTo>
                <a:lnTo>
                  <a:pt x="1488" y="2408"/>
                </a:lnTo>
                <a:lnTo>
                  <a:pt x="1492" y="2427"/>
                </a:lnTo>
                <a:lnTo>
                  <a:pt x="1503" y="2444"/>
                </a:lnTo>
                <a:lnTo>
                  <a:pt x="1503" y="2350"/>
                </a:lnTo>
                <a:close/>
                <a:moveTo>
                  <a:pt x="1459" y="2262"/>
                </a:moveTo>
                <a:lnTo>
                  <a:pt x="1417" y="2292"/>
                </a:lnTo>
                <a:lnTo>
                  <a:pt x="1377" y="2321"/>
                </a:lnTo>
                <a:lnTo>
                  <a:pt x="1382" y="2331"/>
                </a:lnTo>
                <a:lnTo>
                  <a:pt x="1459" y="2331"/>
                </a:lnTo>
                <a:lnTo>
                  <a:pt x="1459" y="2262"/>
                </a:lnTo>
                <a:close/>
                <a:moveTo>
                  <a:pt x="1494" y="2238"/>
                </a:moveTo>
                <a:lnTo>
                  <a:pt x="1494" y="2333"/>
                </a:lnTo>
                <a:lnTo>
                  <a:pt x="1501" y="2333"/>
                </a:lnTo>
                <a:lnTo>
                  <a:pt x="1501" y="2238"/>
                </a:lnTo>
                <a:lnTo>
                  <a:pt x="1494" y="2238"/>
                </a:lnTo>
                <a:close/>
                <a:moveTo>
                  <a:pt x="1382" y="2215"/>
                </a:moveTo>
                <a:lnTo>
                  <a:pt x="1382" y="2302"/>
                </a:lnTo>
                <a:lnTo>
                  <a:pt x="1396" y="2290"/>
                </a:lnTo>
                <a:lnTo>
                  <a:pt x="1411" y="2281"/>
                </a:lnTo>
                <a:lnTo>
                  <a:pt x="1427" y="2271"/>
                </a:lnTo>
                <a:lnTo>
                  <a:pt x="1440" y="2263"/>
                </a:lnTo>
                <a:lnTo>
                  <a:pt x="1452" y="2252"/>
                </a:lnTo>
                <a:lnTo>
                  <a:pt x="1459" y="2237"/>
                </a:lnTo>
                <a:lnTo>
                  <a:pt x="1461" y="2215"/>
                </a:lnTo>
                <a:lnTo>
                  <a:pt x="1382" y="2215"/>
                </a:lnTo>
                <a:close/>
                <a:moveTo>
                  <a:pt x="1338" y="2215"/>
                </a:moveTo>
                <a:lnTo>
                  <a:pt x="1338" y="2323"/>
                </a:lnTo>
                <a:lnTo>
                  <a:pt x="1348" y="2323"/>
                </a:lnTo>
                <a:lnTo>
                  <a:pt x="1348" y="2215"/>
                </a:lnTo>
                <a:lnTo>
                  <a:pt x="1338" y="2215"/>
                </a:lnTo>
                <a:close/>
                <a:moveTo>
                  <a:pt x="1382" y="2115"/>
                </a:moveTo>
                <a:lnTo>
                  <a:pt x="1382" y="2196"/>
                </a:lnTo>
                <a:lnTo>
                  <a:pt x="1459" y="2196"/>
                </a:lnTo>
                <a:lnTo>
                  <a:pt x="1455" y="2171"/>
                </a:lnTo>
                <a:lnTo>
                  <a:pt x="1442" y="2148"/>
                </a:lnTo>
                <a:lnTo>
                  <a:pt x="1417" y="2131"/>
                </a:lnTo>
                <a:lnTo>
                  <a:pt x="1382" y="2115"/>
                </a:lnTo>
                <a:close/>
                <a:moveTo>
                  <a:pt x="1340" y="2085"/>
                </a:moveTo>
                <a:lnTo>
                  <a:pt x="1340" y="2196"/>
                </a:lnTo>
                <a:lnTo>
                  <a:pt x="1350" y="2171"/>
                </a:lnTo>
                <a:lnTo>
                  <a:pt x="1354" y="2146"/>
                </a:lnTo>
                <a:lnTo>
                  <a:pt x="1354" y="2121"/>
                </a:lnTo>
                <a:lnTo>
                  <a:pt x="1348" y="2100"/>
                </a:lnTo>
                <a:lnTo>
                  <a:pt x="1340" y="2085"/>
                </a:lnTo>
                <a:close/>
                <a:moveTo>
                  <a:pt x="1380" y="2079"/>
                </a:moveTo>
                <a:lnTo>
                  <a:pt x="1377" y="2089"/>
                </a:lnTo>
                <a:lnTo>
                  <a:pt x="1417" y="2117"/>
                </a:lnTo>
                <a:lnTo>
                  <a:pt x="1459" y="2148"/>
                </a:lnTo>
                <a:lnTo>
                  <a:pt x="1459" y="2079"/>
                </a:lnTo>
                <a:lnTo>
                  <a:pt x="1380" y="2079"/>
                </a:lnTo>
                <a:close/>
                <a:moveTo>
                  <a:pt x="1501" y="2077"/>
                </a:moveTo>
                <a:lnTo>
                  <a:pt x="1490" y="2079"/>
                </a:lnTo>
                <a:lnTo>
                  <a:pt x="1488" y="2102"/>
                </a:lnTo>
                <a:lnTo>
                  <a:pt x="1488" y="2125"/>
                </a:lnTo>
                <a:lnTo>
                  <a:pt x="1490" y="2148"/>
                </a:lnTo>
                <a:lnTo>
                  <a:pt x="1501" y="2169"/>
                </a:lnTo>
                <a:lnTo>
                  <a:pt x="1501" y="2077"/>
                </a:lnTo>
                <a:close/>
                <a:moveTo>
                  <a:pt x="1461" y="1985"/>
                </a:moveTo>
                <a:lnTo>
                  <a:pt x="1442" y="2002"/>
                </a:lnTo>
                <a:lnTo>
                  <a:pt x="1423" y="2014"/>
                </a:lnTo>
                <a:lnTo>
                  <a:pt x="1405" y="2025"/>
                </a:lnTo>
                <a:lnTo>
                  <a:pt x="1388" y="2041"/>
                </a:lnTo>
                <a:lnTo>
                  <a:pt x="1377" y="2060"/>
                </a:lnTo>
                <a:lnTo>
                  <a:pt x="1461" y="2060"/>
                </a:lnTo>
                <a:lnTo>
                  <a:pt x="1461" y="2039"/>
                </a:lnTo>
                <a:lnTo>
                  <a:pt x="1461" y="2014"/>
                </a:lnTo>
                <a:lnTo>
                  <a:pt x="1461" y="1985"/>
                </a:lnTo>
                <a:close/>
                <a:moveTo>
                  <a:pt x="1494" y="1968"/>
                </a:moveTo>
                <a:lnTo>
                  <a:pt x="1494" y="2060"/>
                </a:lnTo>
                <a:lnTo>
                  <a:pt x="1501" y="2060"/>
                </a:lnTo>
                <a:lnTo>
                  <a:pt x="1501" y="1968"/>
                </a:lnTo>
                <a:lnTo>
                  <a:pt x="1494" y="1968"/>
                </a:lnTo>
                <a:close/>
                <a:moveTo>
                  <a:pt x="1382" y="1941"/>
                </a:moveTo>
                <a:lnTo>
                  <a:pt x="1382" y="2031"/>
                </a:lnTo>
                <a:lnTo>
                  <a:pt x="1396" y="2017"/>
                </a:lnTo>
                <a:lnTo>
                  <a:pt x="1411" y="2008"/>
                </a:lnTo>
                <a:lnTo>
                  <a:pt x="1427" y="1998"/>
                </a:lnTo>
                <a:lnTo>
                  <a:pt x="1440" y="1989"/>
                </a:lnTo>
                <a:lnTo>
                  <a:pt x="1452" y="1977"/>
                </a:lnTo>
                <a:lnTo>
                  <a:pt x="1459" y="1962"/>
                </a:lnTo>
                <a:lnTo>
                  <a:pt x="1461" y="1941"/>
                </a:lnTo>
                <a:lnTo>
                  <a:pt x="1382" y="1941"/>
                </a:lnTo>
                <a:close/>
                <a:moveTo>
                  <a:pt x="1338" y="1931"/>
                </a:moveTo>
                <a:lnTo>
                  <a:pt x="1338" y="2052"/>
                </a:lnTo>
                <a:lnTo>
                  <a:pt x="1346" y="2039"/>
                </a:lnTo>
                <a:lnTo>
                  <a:pt x="1352" y="2019"/>
                </a:lnTo>
                <a:lnTo>
                  <a:pt x="1354" y="1996"/>
                </a:lnTo>
                <a:lnTo>
                  <a:pt x="1352" y="1973"/>
                </a:lnTo>
                <a:lnTo>
                  <a:pt x="1348" y="1950"/>
                </a:lnTo>
                <a:lnTo>
                  <a:pt x="1338" y="1931"/>
                </a:lnTo>
                <a:close/>
                <a:moveTo>
                  <a:pt x="1382" y="1845"/>
                </a:moveTo>
                <a:lnTo>
                  <a:pt x="1382" y="1923"/>
                </a:lnTo>
                <a:lnTo>
                  <a:pt x="1459" y="1923"/>
                </a:lnTo>
                <a:lnTo>
                  <a:pt x="1455" y="1896"/>
                </a:lnTo>
                <a:lnTo>
                  <a:pt x="1440" y="1873"/>
                </a:lnTo>
                <a:lnTo>
                  <a:pt x="1415" y="1856"/>
                </a:lnTo>
                <a:lnTo>
                  <a:pt x="1382" y="1845"/>
                </a:lnTo>
                <a:close/>
                <a:moveTo>
                  <a:pt x="1340" y="1812"/>
                </a:moveTo>
                <a:lnTo>
                  <a:pt x="1340" y="1923"/>
                </a:lnTo>
                <a:lnTo>
                  <a:pt x="1350" y="1900"/>
                </a:lnTo>
                <a:lnTo>
                  <a:pt x="1354" y="1875"/>
                </a:lnTo>
                <a:lnTo>
                  <a:pt x="1354" y="1848"/>
                </a:lnTo>
                <a:lnTo>
                  <a:pt x="1350" y="1827"/>
                </a:lnTo>
                <a:lnTo>
                  <a:pt x="1340" y="1812"/>
                </a:lnTo>
                <a:close/>
                <a:moveTo>
                  <a:pt x="1377" y="1804"/>
                </a:moveTo>
                <a:lnTo>
                  <a:pt x="1388" y="1823"/>
                </a:lnTo>
                <a:lnTo>
                  <a:pt x="1405" y="1839"/>
                </a:lnTo>
                <a:lnTo>
                  <a:pt x="1423" y="1850"/>
                </a:lnTo>
                <a:lnTo>
                  <a:pt x="1442" y="1860"/>
                </a:lnTo>
                <a:lnTo>
                  <a:pt x="1459" y="1873"/>
                </a:lnTo>
                <a:lnTo>
                  <a:pt x="1459" y="1804"/>
                </a:lnTo>
                <a:lnTo>
                  <a:pt x="1377" y="1804"/>
                </a:lnTo>
                <a:close/>
                <a:moveTo>
                  <a:pt x="1501" y="1802"/>
                </a:moveTo>
                <a:lnTo>
                  <a:pt x="1494" y="1802"/>
                </a:lnTo>
                <a:lnTo>
                  <a:pt x="1494" y="1896"/>
                </a:lnTo>
                <a:lnTo>
                  <a:pt x="1501" y="1896"/>
                </a:lnTo>
                <a:lnTo>
                  <a:pt x="1501" y="1802"/>
                </a:lnTo>
                <a:close/>
                <a:moveTo>
                  <a:pt x="1459" y="1714"/>
                </a:moveTo>
                <a:lnTo>
                  <a:pt x="1442" y="1727"/>
                </a:lnTo>
                <a:lnTo>
                  <a:pt x="1423" y="1739"/>
                </a:lnTo>
                <a:lnTo>
                  <a:pt x="1405" y="1752"/>
                </a:lnTo>
                <a:lnTo>
                  <a:pt x="1390" y="1766"/>
                </a:lnTo>
                <a:lnTo>
                  <a:pt x="1377" y="1785"/>
                </a:lnTo>
                <a:lnTo>
                  <a:pt x="1459" y="1785"/>
                </a:lnTo>
                <a:lnTo>
                  <a:pt x="1459" y="1714"/>
                </a:lnTo>
                <a:close/>
                <a:moveTo>
                  <a:pt x="1501" y="1693"/>
                </a:moveTo>
                <a:lnTo>
                  <a:pt x="1492" y="1693"/>
                </a:lnTo>
                <a:lnTo>
                  <a:pt x="1492" y="1785"/>
                </a:lnTo>
                <a:lnTo>
                  <a:pt x="1501" y="1785"/>
                </a:lnTo>
                <a:lnTo>
                  <a:pt x="1501" y="1693"/>
                </a:lnTo>
                <a:close/>
                <a:moveTo>
                  <a:pt x="1380" y="1668"/>
                </a:moveTo>
                <a:lnTo>
                  <a:pt x="1380" y="1748"/>
                </a:lnTo>
                <a:lnTo>
                  <a:pt x="1411" y="1735"/>
                </a:lnTo>
                <a:lnTo>
                  <a:pt x="1434" y="1724"/>
                </a:lnTo>
                <a:lnTo>
                  <a:pt x="1448" y="1712"/>
                </a:lnTo>
                <a:lnTo>
                  <a:pt x="1455" y="1699"/>
                </a:lnTo>
                <a:lnTo>
                  <a:pt x="1459" y="1685"/>
                </a:lnTo>
                <a:lnTo>
                  <a:pt x="1457" y="1668"/>
                </a:lnTo>
                <a:lnTo>
                  <a:pt x="1380" y="1668"/>
                </a:lnTo>
                <a:close/>
                <a:moveTo>
                  <a:pt x="1338" y="1664"/>
                </a:moveTo>
                <a:lnTo>
                  <a:pt x="1338" y="1781"/>
                </a:lnTo>
                <a:lnTo>
                  <a:pt x="1348" y="1766"/>
                </a:lnTo>
                <a:lnTo>
                  <a:pt x="1354" y="1745"/>
                </a:lnTo>
                <a:lnTo>
                  <a:pt x="1354" y="1722"/>
                </a:lnTo>
                <a:lnTo>
                  <a:pt x="1354" y="1699"/>
                </a:lnTo>
                <a:lnTo>
                  <a:pt x="1348" y="1679"/>
                </a:lnTo>
                <a:lnTo>
                  <a:pt x="1338" y="1664"/>
                </a:lnTo>
                <a:close/>
                <a:moveTo>
                  <a:pt x="1382" y="1570"/>
                </a:moveTo>
                <a:lnTo>
                  <a:pt x="1382" y="1649"/>
                </a:lnTo>
                <a:lnTo>
                  <a:pt x="1459" y="1649"/>
                </a:lnTo>
                <a:lnTo>
                  <a:pt x="1455" y="1624"/>
                </a:lnTo>
                <a:lnTo>
                  <a:pt x="1440" y="1601"/>
                </a:lnTo>
                <a:lnTo>
                  <a:pt x="1415" y="1583"/>
                </a:lnTo>
                <a:lnTo>
                  <a:pt x="1382" y="1570"/>
                </a:lnTo>
                <a:close/>
                <a:moveTo>
                  <a:pt x="1348" y="1541"/>
                </a:moveTo>
                <a:lnTo>
                  <a:pt x="1336" y="1541"/>
                </a:lnTo>
                <a:lnTo>
                  <a:pt x="1334" y="1577"/>
                </a:lnTo>
                <a:lnTo>
                  <a:pt x="1334" y="1614"/>
                </a:lnTo>
                <a:lnTo>
                  <a:pt x="1338" y="1649"/>
                </a:lnTo>
                <a:lnTo>
                  <a:pt x="1348" y="1649"/>
                </a:lnTo>
                <a:lnTo>
                  <a:pt x="1348" y="1541"/>
                </a:lnTo>
                <a:close/>
                <a:moveTo>
                  <a:pt x="1503" y="1531"/>
                </a:moveTo>
                <a:lnTo>
                  <a:pt x="1492" y="1558"/>
                </a:lnTo>
                <a:lnTo>
                  <a:pt x="1488" y="1585"/>
                </a:lnTo>
                <a:lnTo>
                  <a:pt x="1492" y="1608"/>
                </a:lnTo>
                <a:lnTo>
                  <a:pt x="1503" y="1624"/>
                </a:lnTo>
                <a:lnTo>
                  <a:pt x="1503" y="1531"/>
                </a:lnTo>
                <a:close/>
                <a:moveTo>
                  <a:pt x="1382" y="1531"/>
                </a:moveTo>
                <a:lnTo>
                  <a:pt x="1377" y="1543"/>
                </a:lnTo>
                <a:lnTo>
                  <a:pt x="1417" y="1570"/>
                </a:lnTo>
                <a:lnTo>
                  <a:pt x="1459" y="1601"/>
                </a:lnTo>
                <a:lnTo>
                  <a:pt x="1459" y="1531"/>
                </a:lnTo>
                <a:lnTo>
                  <a:pt x="1382" y="1531"/>
                </a:lnTo>
                <a:close/>
                <a:moveTo>
                  <a:pt x="1382" y="1395"/>
                </a:moveTo>
                <a:lnTo>
                  <a:pt x="1382" y="1453"/>
                </a:lnTo>
                <a:lnTo>
                  <a:pt x="1382" y="1512"/>
                </a:lnTo>
                <a:lnTo>
                  <a:pt x="1461" y="1512"/>
                </a:lnTo>
                <a:lnTo>
                  <a:pt x="1461" y="1395"/>
                </a:lnTo>
                <a:lnTo>
                  <a:pt x="1382" y="1395"/>
                </a:lnTo>
                <a:close/>
                <a:moveTo>
                  <a:pt x="1492" y="1395"/>
                </a:moveTo>
                <a:lnTo>
                  <a:pt x="1492" y="1512"/>
                </a:lnTo>
                <a:lnTo>
                  <a:pt x="1501" y="1512"/>
                </a:lnTo>
                <a:lnTo>
                  <a:pt x="1501" y="1395"/>
                </a:lnTo>
                <a:lnTo>
                  <a:pt x="1492" y="1395"/>
                </a:lnTo>
                <a:close/>
                <a:moveTo>
                  <a:pt x="1340" y="1393"/>
                </a:moveTo>
                <a:lnTo>
                  <a:pt x="1340" y="1512"/>
                </a:lnTo>
                <a:lnTo>
                  <a:pt x="1350" y="1512"/>
                </a:lnTo>
                <a:lnTo>
                  <a:pt x="1350" y="1393"/>
                </a:lnTo>
                <a:lnTo>
                  <a:pt x="1340" y="1393"/>
                </a:lnTo>
                <a:close/>
                <a:moveTo>
                  <a:pt x="1461" y="1307"/>
                </a:moveTo>
                <a:lnTo>
                  <a:pt x="1423" y="1332"/>
                </a:lnTo>
                <a:lnTo>
                  <a:pt x="1388" y="1355"/>
                </a:lnTo>
                <a:lnTo>
                  <a:pt x="1386" y="1358"/>
                </a:lnTo>
                <a:lnTo>
                  <a:pt x="1384" y="1362"/>
                </a:lnTo>
                <a:lnTo>
                  <a:pt x="1382" y="1366"/>
                </a:lnTo>
                <a:lnTo>
                  <a:pt x="1382" y="1372"/>
                </a:lnTo>
                <a:lnTo>
                  <a:pt x="1384" y="1374"/>
                </a:lnTo>
                <a:lnTo>
                  <a:pt x="1386" y="1376"/>
                </a:lnTo>
                <a:lnTo>
                  <a:pt x="1392" y="1378"/>
                </a:lnTo>
                <a:lnTo>
                  <a:pt x="1396" y="1378"/>
                </a:lnTo>
                <a:lnTo>
                  <a:pt x="1461" y="1378"/>
                </a:lnTo>
                <a:lnTo>
                  <a:pt x="1461" y="1307"/>
                </a:lnTo>
                <a:close/>
                <a:moveTo>
                  <a:pt x="1492" y="1282"/>
                </a:moveTo>
                <a:lnTo>
                  <a:pt x="1492" y="1376"/>
                </a:lnTo>
                <a:lnTo>
                  <a:pt x="1501" y="1376"/>
                </a:lnTo>
                <a:lnTo>
                  <a:pt x="1501" y="1282"/>
                </a:lnTo>
                <a:lnTo>
                  <a:pt x="1492" y="1282"/>
                </a:lnTo>
                <a:close/>
                <a:moveTo>
                  <a:pt x="1380" y="1259"/>
                </a:moveTo>
                <a:lnTo>
                  <a:pt x="1380" y="1335"/>
                </a:lnTo>
                <a:lnTo>
                  <a:pt x="1388" y="1341"/>
                </a:lnTo>
                <a:lnTo>
                  <a:pt x="1398" y="1332"/>
                </a:lnTo>
                <a:lnTo>
                  <a:pt x="1409" y="1324"/>
                </a:lnTo>
                <a:lnTo>
                  <a:pt x="1423" y="1316"/>
                </a:lnTo>
                <a:lnTo>
                  <a:pt x="1436" y="1310"/>
                </a:lnTo>
                <a:lnTo>
                  <a:pt x="1446" y="1303"/>
                </a:lnTo>
                <a:lnTo>
                  <a:pt x="1455" y="1291"/>
                </a:lnTo>
                <a:lnTo>
                  <a:pt x="1461" y="1278"/>
                </a:lnTo>
                <a:lnTo>
                  <a:pt x="1461" y="1259"/>
                </a:lnTo>
                <a:lnTo>
                  <a:pt x="1380" y="1259"/>
                </a:lnTo>
                <a:close/>
                <a:moveTo>
                  <a:pt x="1338" y="1257"/>
                </a:moveTo>
                <a:lnTo>
                  <a:pt x="1338" y="1370"/>
                </a:lnTo>
                <a:lnTo>
                  <a:pt x="1346" y="1358"/>
                </a:lnTo>
                <a:lnTo>
                  <a:pt x="1352" y="1339"/>
                </a:lnTo>
                <a:lnTo>
                  <a:pt x="1354" y="1318"/>
                </a:lnTo>
                <a:lnTo>
                  <a:pt x="1352" y="1295"/>
                </a:lnTo>
                <a:lnTo>
                  <a:pt x="1348" y="1274"/>
                </a:lnTo>
                <a:lnTo>
                  <a:pt x="1338" y="1257"/>
                </a:lnTo>
                <a:close/>
                <a:moveTo>
                  <a:pt x="1380" y="1161"/>
                </a:moveTo>
                <a:lnTo>
                  <a:pt x="1380" y="1239"/>
                </a:lnTo>
                <a:lnTo>
                  <a:pt x="1459" y="1239"/>
                </a:lnTo>
                <a:lnTo>
                  <a:pt x="1459" y="1220"/>
                </a:lnTo>
                <a:lnTo>
                  <a:pt x="1452" y="1201"/>
                </a:lnTo>
                <a:lnTo>
                  <a:pt x="1436" y="1185"/>
                </a:lnTo>
                <a:lnTo>
                  <a:pt x="1413" y="1172"/>
                </a:lnTo>
                <a:lnTo>
                  <a:pt x="1380" y="1161"/>
                </a:lnTo>
                <a:close/>
                <a:moveTo>
                  <a:pt x="1348" y="1130"/>
                </a:moveTo>
                <a:lnTo>
                  <a:pt x="1336" y="1130"/>
                </a:lnTo>
                <a:lnTo>
                  <a:pt x="1334" y="1166"/>
                </a:lnTo>
                <a:lnTo>
                  <a:pt x="1334" y="1205"/>
                </a:lnTo>
                <a:lnTo>
                  <a:pt x="1338" y="1241"/>
                </a:lnTo>
                <a:lnTo>
                  <a:pt x="1348" y="1239"/>
                </a:lnTo>
                <a:lnTo>
                  <a:pt x="1348" y="1130"/>
                </a:lnTo>
                <a:close/>
                <a:moveTo>
                  <a:pt x="1380" y="1122"/>
                </a:moveTo>
                <a:lnTo>
                  <a:pt x="1377" y="1132"/>
                </a:lnTo>
                <a:lnTo>
                  <a:pt x="1417" y="1161"/>
                </a:lnTo>
                <a:lnTo>
                  <a:pt x="1459" y="1191"/>
                </a:lnTo>
                <a:lnTo>
                  <a:pt x="1459" y="1122"/>
                </a:lnTo>
                <a:lnTo>
                  <a:pt x="1380" y="1122"/>
                </a:lnTo>
                <a:close/>
                <a:moveTo>
                  <a:pt x="1500" y="1120"/>
                </a:moveTo>
                <a:lnTo>
                  <a:pt x="1494" y="1122"/>
                </a:lnTo>
                <a:lnTo>
                  <a:pt x="1494" y="1212"/>
                </a:lnTo>
                <a:lnTo>
                  <a:pt x="1500" y="1210"/>
                </a:lnTo>
                <a:lnTo>
                  <a:pt x="1500" y="1120"/>
                </a:lnTo>
                <a:close/>
                <a:moveTo>
                  <a:pt x="1459" y="1032"/>
                </a:moveTo>
                <a:lnTo>
                  <a:pt x="1417" y="1064"/>
                </a:lnTo>
                <a:lnTo>
                  <a:pt x="1377" y="1093"/>
                </a:lnTo>
                <a:lnTo>
                  <a:pt x="1382" y="1103"/>
                </a:lnTo>
                <a:lnTo>
                  <a:pt x="1459" y="1103"/>
                </a:lnTo>
                <a:lnTo>
                  <a:pt x="1459" y="1032"/>
                </a:lnTo>
                <a:close/>
                <a:moveTo>
                  <a:pt x="1494" y="1011"/>
                </a:moveTo>
                <a:lnTo>
                  <a:pt x="1494" y="1103"/>
                </a:lnTo>
                <a:lnTo>
                  <a:pt x="1501" y="1103"/>
                </a:lnTo>
                <a:lnTo>
                  <a:pt x="1501" y="1011"/>
                </a:lnTo>
                <a:lnTo>
                  <a:pt x="1494" y="1011"/>
                </a:lnTo>
                <a:close/>
                <a:moveTo>
                  <a:pt x="1382" y="984"/>
                </a:moveTo>
                <a:lnTo>
                  <a:pt x="1382" y="1066"/>
                </a:lnTo>
                <a:lnTo>
                  <a:pt x="1411" y="1053"/>
                </a:lnTo>
                <a:lnTo>
                  <a:pt x="1434" y="1039"/>
                </a:lnTo>
                <a:lnTo>
                  <a:pt x="1448" y="1028"/>
                </a:lnTo>
                <a:lnTo>
                  <a:pt x="1455" y="1014"/>
                </a:lnTo>
                <a:lnTo>
                  <a:pt x="1459" y="1001"/>
                </a:lnTo>
                <a:lnTo>
                  <a:pt x="1457" y="984"/>
                </a:lnTo>
                <a:lnTo>
                  <a:pt x="1382" y="984"/>
                </a:lnTo>
                <a:close/>
                <a:moveTo>
                  <a:pt x="1338" y="980"/>
                </a:moveTo>
                <a:lnTo>
                  <a:pt x="1338" y="1097"/>
                </a:lnTo>
                <a:lnTo>
                  <a:pt x="1348" y="1082"/>
                </a:lnTo>
                <a:lnTo>
                  <a:pt x="1352" y="1063"/>
                </a:lnTo>
                <a:lnTo>
                  <a:pt x="1354" y="1039"/>
                </a:lnTo>
                <a:lnTo>
                  <a:pt x="1354" y="1016"/>
                </a:lnTo>
                <a:lnTo>
                  <a:pt x="1348" y="995"/>
                </a:lnTo>
                <a:lnTo>
                  <a:pt x="1338" y="980"/>
                </a:lnTo>
                <a:close/>
                <a:moveTo>
                  <a:pt x="1380" y="878"/>
                </a:moveTo>
                <a:lnTo>
                  <a:pt x="1380" y="911"/>
                </a:lnTo>
                <a:lnTo>
                  <a:pt x="1380" y="938"/>
                </a:lnTo>
                <a:lnTo>
                  <a:pt x="1380" y="965"/>
                </a:lnTo>
                <a:lnTo>
                  <a:pt x="1461" y="965"/>
                </a:lnTo>
                <a:lnTo>
                  <a:pt x="1459" y="943"/>
                </a:lnTo>
                <a:lnTo>
                  <a:pt x="1452" y="928"/>
                </a:lnTo>
                <a:lnTo>
                  <a:pt x="1440" y="916"/>
                </a:lnTo>
                <a:lnTo>
                  <a:pt x="1427" y="907"/>
                </a:lnTo>
                <a:lnTo>
                  <a:pt x="1411" y="899"/>
                </a:lnTo>
                <a:lnTo>
                  <a:pt x="1396" y="890"/>
                </a:lnTo>
                <a:lnTo>
                  <a:pt x="1380" y="878"/>
                </a:lnTo>
                <a:close/>
                <a:moveTo>
                  <a:pt x="1350" y="857"/>
                </a:moveTo>
                <a:lnTo>
                  <a:pt x="1340" y="857"/>
                </a:lnTo>
                <a:lnTo>
                  <a:pt x="1340" y="965"/>
                </a:lnTo>
                <a:lnTo>
                  <a:pt x="1350" y="965"/>
                </a:lnTo>
                <a:lnTo>
                  <a:pt x="1350" y="857"/>
                </a:lnTo>
                <a:close/>
                <a:moveTo>
                  <a:pt x="1501" y="849"/>
                </a:moveTo>
                <a:lnTo>
                  <a:pt x="1490" y="849"/>
                </a:lnTo>
                <a:lnTo>
                  <a:pt x="1488" y="872"/>
                </a:lnTo>
                <a:lnTo>
                  <a:pt x="1488" y="895"/>
                </a:lnTo>
                <a:lnTo>
                  <a:pt x="1490" y="918"/>
                </a:lnTo>
                <a:lnTo>
                  <a:pt x="1501" y="941"/>
                </a:lnTo>
                <a:lnTo>
                  <a:pt x="1501" y="849"/>
                </a:lnTo>
                <a:close/>
                <a:moveTo>
                  <a:pt x="1377" y="847"/>
                </a:moveTo>
                <a:lnTo>
                  <a:pt x="1390" y="867"/>
                </a:lnTo>
                <a:lnTo>
                  <a:pt x="1405" y="882"/>
                </a:lnTo>
                <a:lnTo>
                  <a:pt x="1423" y="893"/>
                </a:lnTo>
                <a:lnTo>
                  <a:pt x="1442" y="903"/>
                </a:lnTo>
                <a:lnTo>
                  <a:pt x="1459" y="916"/>
                </a:lnTo>
                <a:lnTo>
                  <a:pt x="1459" y="847"/>
                </a:lnTo>
                <a:lnTo>
                  <a:pt x="1377" y="847"/>
                </a:lnTo>
                <a:close/>
                <a:moveTo>
                  <a:pt x="1461" y="759"/>
                </a:moveTo>
                <a:lnTo>
                  <a:pt x="1417" y="790"/>
                </a:lnTo>
                <a:lnTo>
                  <a:pt x="1377" y="818"/>
                </a:lnTo>
                <a:lnTo>
                  <a:pt x="1380" y="828"/>
                </a:lnTo>
                <a:lnTo>
                  <a:pt x="1461" y="828"/>
                </a:lnTo>
                <a:lnTo>
                  <a:pt x="1461" y="795"/>
                </a:lnTo>
                <a:lnTo>
                  <a:pt x="1461" y="759"/>
                </a:lnTo>
                <a:close/>
                <a:moveTo>
                  <a:pt x="1492" y="738"/>
                </a:moveTo>
                <a:lnTo>
                  <a:pt x="1492" y="830"/>
                </a:lnTo>
                <a:lnTo>
                  <a:pt x="1501" y="830"/>
                </a:lnTo>
                <a:lnTo>
                  <a:pt x="1501" y="738"/>
                </a:lnTo>
                <a:lnTo>
                  <a:pt x="1492" y="738"/>
                </a:lnTo>
                <a:close/>
                <a:moveTo>
                  <a:pt x="1380" y="713"/>
                </a:moveTo>
                <a:lnTo>
                  <a:pt x="1380" y="790"/>
                </a:lnTo>
                <a:lnTo>
                  <a:pt x="1396" y="780"/>
                </a:lnTo>
                <a:lnTo>
                  <a:pt x="1411" y="774"/>
                </a:lnTo>
                <a:lnTo>
                  <a:pt x="1427" y="767"/>
                </a:lnTo>
                <a:lnTo>
                  <a:pt x="1442" y="759"/>
                </a:lnTo>
                <a:lnTo>
                  <a:pt x="1453" y="747"/>
                </a:lnTo>
                <a:lnTo>
                  <a:pt x="1459" y="734"/>
                </a:lnTo>
                <a:lnTo>
                  <a:pt x="1461" y="713"/>
                </a:lnTo>
                <a:lnTo>
                  <a:pt x="1380" y="713"/>
                </a:lnTo>
                <a:close/>
                <a:moveTo>
                  <a:pt x="1340" y="711"/>
                </a:moveTo>
                <a:lnTo>
                  <a:pt x="1340" y="820"/>
                </a:lnTo>
                <a:lnTo>
                  <a:pt x="1352" y="793"/>
                </a:lnTo>
                <a:lnTo>
                  <a:pt x="1354" y="767"/>
                </a:lnTo>
                <a:lnTo>
                  <a:pt x="1354" y="740"/>
                </a:lnTo>
                <a:lnTo>
                  <a:pt x="1354" y="713"/>
                </a:lnTo>
                <a:lnTo>
                  <a:pt x="1340" y="711"/>
                </a:lnTo>
                <a:close/>
                <a:moveTo>
                  <a:pt x="1382" y="605"/>
                </a:moveTo>
                <a:lnTo>
                  <a:pt x="1382" y="694"/>
                </a:lnTo>
                <a:lnTo>
                  <a:pt x="1461" y="694"/>
                </a:lnTo>
                <a:lnTo>
                  <a:pt x="1459" y="672"/>
                </a:lnTo>
                <a:lnTo>
                  <a:pt x="1453" y="657"/>
                </a:lnTo>
                <a:lnTo>
                  <a:pt x="1440" y="646"/>
                </a:lnTo>
                <a:lnTo>
                  <a:pt x="1427" y="636"/>
                </a:lnTo>
                <a:lnTo>
                  <a:pt x="1411" y="626"/>
                </a:lnTo>
                <a:lnTo>
                  <a:pt x="1396" y="617"/>
                </a:lnTo>
                <a:lnTo>
                  <a:pt x="1382" y="605"/>
                </a:lnTo>
                <a:close/>
                <a:moveTo>
                  <a:pt x="1340" y="582"/>
                </a:moveTo>
                <a:lnTo>
                  <a:pt x="1340" y="640"/>
                </a:lnTo>
                <a:lnTo>
                  <a:pt x="1340" y="703"/>
                </a:lnTo>
                <a:lnTo>
                  <a:pt x="1350" y="678"/>
                </a:lnTo>
                <a:lnTo>
                  <a:pt x="1354" y="651"/>
                </a:lnTo>
                <a:lnTo>
                  <a:pt x="1354" y="622"/>
                </a:lnTo>
                <a:lnTo>
                  <a:pt x="1350" y="599"/>
                </a:lnTo>
                <a:lnTo>
                  <a:pt x="1340" y="582"/>
                </a:lnTo>
                <a:close/>
                <a:moveTo>
                  <a:pt x="1501" y="574"/>
                </a:moveTo>
                <a:lnTo>
                  <a:pt x="1494" y="574"/>
                </a:lnTo>
                <a:lnTo>
                  <a:pt x="1494" y="667"/>
                </a:lnTo>
                <a:lnTo>
                  <a:pt x="1501" y="667"/>
                </a:lnTo>
                <a:lnTo>
                  <a:pt x="1501" y="574"/>
                </a:lnTo>
                <a:close/>
                <a:moveTo>
                  <a:pt x="1421" y="574"/>
                </a:moveTo>
                <a:lnTo>
                  <a:pt x="1377" y="574"/>
                </a:lnTo>
                <a:lnTo>
                  <a:pt x="1390" y="594"/>
                </a:lnTo>
                <a:lnTo>
                  <a:pt x="1405" y="609"/>
                </a:lnTo>
                <a:lnTo>
                  <a:pt x="1423" y="621"/>
                </a:lnTo>
                <a:lnTo>
                  <a:pt x="1442" y="632"/>
                </a:lnTo>
                <a:lnTo>
                  <a:pt x="1459" y="644"/>
                </a:lnTo>
                <a:lnTo>
                  <a:pt x="1459" y="607"/>
                </a:lnTo>
                <a:lnTo>
                  <a:pt x="1459" y="574"/>
                </a:lnTo>
                <a:lnTo>
                  <a:pt x="1421" y="574"/>
                </a:lnTo>
                <a:close/>
                <a:moveTo>
                  <a:pt x="1380" y="507"/>
                </a:moveTo>
                <a:lnTo>
                  <a:pt x="1380" y="532"/>
                </a:lnTo>
                <a:lnTo>
                  <a:pt x="1380" y="557"/>
                </a:lnTo>
                <a:lnTo>
                  <a:pt x="1459" y="557"/>
                </a:lnTo>
                <a:lnTo>
                  <a:pt x="1459" y="507"/>
                </a:lnTo>
                <a:lnTo>
                  <a:pt x="1380" y="507"/>
                </a:lnTo>
                <a:close/>
                <a:moveTo>
                  <a:pt x="5566" y="375"/>
                </a:moveTo>
                <a:lnTo>
                  <a:pt x="5581" y="417"/>
                </a:lnTo>
                <a:lnTo>
                  <a:pt x="5599" y="455"/>
                </a:lnTo>
                <a:lnTo>
                  <a:pt x="5606" y="465"/>
                </a:lnTo>
                <a:lnTo>
                  <a:pt x="5618" y="469"/>
                </a:lnTo>
                <a:lnTo>
                  <a:pt x="5631" y="471"/>
                </a:lnTo>
                <a:lnTo>
                  <a:pt x="5643" y="467"/>
                </a:lnTo>
                <a:lnTo>
                  <a:pt x="5651" y="457"/>
                </a:lnTo>
                <a:lnTo>
                  <a:pt x="5668" y="417"/>
                </a:lnTo>
                <a:lnTo>
                  <a:pt x="5685" y="375"/>
                </a:lnTo>
                <a:lnTo>
                  <a:pt x="5566" y="375"/>
                </a:lnTo>
                <a:close/>
                <a:moveTo>
                  <a:pt x="1599" y="344"/>
                </a:moveTo>
                <a:lnTo>
                  <a:pt x="1597" y="353"/>
                </a:lnTo>
                <a:lnTo>
                  <a:pt x="1636" y="357"/>
                </a:lnTo>
                <a:lnTo>
                  <a:pt x="2177" y="357"/>
                </a:lnTo>
                <a:lnTo>
                  <a:pt x="4493" y="361"/>
                </a:lnTo>
                <a:lnTo>
                  <a:pt x="5495" y="365"/>
                </a:lnTo>
                <a:lnTo>
                  <a:pt x="5507" y="365"/>
                </a:lnTo>
                <a:lnTo>
                  <a:pt x="5516" y="365"/>
                </a:lnTo>
                <a:lnTo>
                  <a:pt x="5526" y="363"/>
                </a:lnTo>
                <a:lnTo>
                  <a:pt x="5533" y="355"/>
                </a:lnTo>
                <a:lnTo>
                  <a:pt x="5535" y="344"/>
                </a:lnTo>
                <a:lnTo>
                  <a:pt x="1599" y="344"/>
                </a:lnTo>
                <a:close/>
                <a:moveTo>
                  <a:pt x="5716" y="342"/>
                </a:moveTo>
                <a:lnTo>
                  <a:pt x="5712" y="350"/>
                </a:lnTo>
                <a:lnTo>
                  <a:pt x="5729" y="355"/>
                </a:lnTo>
                <a:lnTo>
                  <a:pt x="5747" y="361"/>
                </a:lnTo>
                <a:lnTo>
                  <a:pt x="6255" y="353"/>
                </a:lnTo>
                <a:lnTo>
                  <a:pt x="6286" y="350"/>
                </a:lnTo>
                <a:lnTo>
                  <a:pt x="6286" y="342"/>
                </a:lnTo>
                <a:lnTo>
                  <a:pt x="5716" y="342"/>
                </a:lnTo>
                <a:close/>
                <a:moveTo>
                  <a:pt x="1267" y="282"/>
                </a:moveTo>
                <a:lnTo>
                  <a:pt x="1240" y="282"/>
                </a:lnTo>
                <a:lnTo>
                  <a:pt x="1223" y="286"/>
                </a:lnTo>
                <a:lnTo>
                  <a:pt x="1215" y="294"/>
                </a:lnTo>
                <a:lnTo>
                  <a:pt x="1212" y="309"/>
                </a:lnTo>
                <a:lnTo>
                  <a:pt x="1212" y="336"/>
                </a:lnTo>
                <a:lnTo>
                  <a:pt x="1212" y="363"/>
                </a:lnTo>
                <a:lnTo>
                  <a:pt x="1215" y="380"/>
                </a:lnTo>
                <a:lnTo>
                  <a:pt x="1223" y="390"/>
                </a:lnTo>
                <a:lnTo>
                  <a:pt x="1236" y="392"/>
                </a:lnTo>
                <a:lnTo>
                  <a:pt x="1261" y="392"/>
                </a:lnTo>
                <a:lnTo>
                  <a:pt x="1290" y="392"/>
                </a:lnTo>
                <a:lnTo>
                  <a:pt x="1309" y="390"/>
                </a:lnTo>
                <a:lnTo>
                  <a:pt x="1319" y="380"/>
                </a:lnTo>
                <a:lnTo>
                  <a:pt x="1321" y="365"/>
                </a:lnTo>
                <a:lnTo>
                  <a:pt x="1323" y="340"/>
                </a:lnTo>
                <a:lnTo>
                  <a:pt x="1323" y="311"/>
                </a:lnTo>
                <a:lnTo>
                  <a:pt x="1319" y="294"/>
                </a:lnTo>
                <a:lnTo>
                  <a:pt x="1311" y="286"/>
                </a:lnTo>
                <a:lnTo>
                  <a:pt x="1294" y="282"/>
                </a:lnTo>
                <a:lnTo>
                  <a:pt x="1267" y="282"/>
                </a:lnTo>
                <a:close/>
                <a:moveTo>
                  <a:pt x="1490" y="282"/>
                </a:moveTo>
                <a:lnTo>
                  <a:pt x="1463" y="282"/>
                </a:lnTo>
                <a:lnTo>
                  <a:pt x="1448" y="286"/>
                </a:lnTo>
                <a:lnTo>
                  <a:pt x="1438" y="294"/>
                </a:lnTo>
                <a:lnTo>
                  <a:pt x="1436" y="307"/>
                </a:lnTo>
                <a:lnTo>
                  <a:pt x="1434" y="332"/>
                </a:lnTo>
                <a:lnTo>
                  <a:pt x="1434" y="361"/>
                </a:lnTo>
                <a:lnTo>
                  <a:pt x="1438" y="378"/>
                </a:lnTo>
                <a:lnTo>
                  <a:pt x="1444" y="388"/>
                </a:lnTo>
                <a:lnTo>
                  <a:pt x="1457" y="392"/>
                </a:lnTo>
                <a:lnTo>
                  <a:pt x="1478" y="392"/>
                </a:lnTo>
                <a:lnTo>
                  <a:pt x="1507" y="392"/>
                </a:lnTo>
                <a:lnTo>
                  <a:pt x="1526" y="392"/>
                </a:lnTo>
                <a:lnTo>
                  <a:pt x="1536" y="388"/>
                </a:lnTo>
                <a:lnTo>
                  <a:pt x="1542" y="378"/>
                </a:lnTo>
                <a:lnTo>
                  <a:pt x="1546" y="365"/>
                </a:lnTo>
                <a:lnTo>
                  <a:pt x="1546" y="346"/>
                </a:lnTo>
                <a:lnTo>
                  <a:pt x="1546" y="315"/>
                </a:lnTo>
                <a:lnTo>
                  <a:pt x="1542" y="296"/>
                </a:lnTo>
                <a:lnTo>
                  <a:pt x="1534" y="286"/>
                </a:lnTo>
                <a:lnTo>
                  <a:pt x="1517" y="282"/>
                </a:lnTo>
                <a:lnTo>
                  <a:pt x="1490" y="282"/>
                </a:lnTo>
                <a:close/>
                <a:moveTo>
                  <a:pt x="344" y="275"/>
                </a:moveTo>
                <a:lnTo>
                  <a:pt x="315" y="282"/>
                </a:lnTo>
                <a:lnTo>
                  <a:pt x="284" y="290"/>
                </a:lnTo>
                <a:lnTo>
                  <a:pt x="250" y="300"/>
                </a:lnTo>
                <a:lnTo>
                  <a:pt x="286" y="304"/>
                </a:lnTo>
                <a:lnTo>
                  <a:pt x="313" y="305"/>
                </a:lnTo>
                <a:lnTo>
                  <a:pt x="330" y="304"/>
                </a:lnTo>
                <a:lnTo>
                  <a:pt x="340" y="298"/>
                </a:lnTo>
                <a:lnTo>
                  <a:pt x="344" y="288"/>
                </a:lnTo>
                <a:lnTo>
                  <a:pt x="344" y="275"/>
                </a:lnTo>
                <a:close/>
                <a:moveTo>
                  <a:pt x="649" y="275"/>
                </a:moveTo>
                <a:lnTo>
                  <a:pt x="603" y="290"/>
                </a:lnTo>
                <a:lnTo>
                  <a:pt x="599" y="292"/>
                </a:lnTo>
                <a:lnTo>
                  <a:pt x="597" y="292"/>
                </a:lnTo>
                <a:lnTo>
                  <a:pt x="593" y="294"/>
                </a:lnTo>
                <a:lnTo>
                  <a:pt x="588" y="298"/>
                </a:lnTo>
                <a:lnTo>
                  <a:pt x="580" y="302"/>
                </a:lnTo>
                <a:lnTo>
                  <a:pt x="612" y="304"/>
                </a:lnTo>
                <a:lnTo>
                  <a:pt x="634" y="304"/>
                </a:lnTo>
                <a:lnTo>
                  <a:pt x="647" y="302"/>
                </a:lnTo>
                <a:lnTo>
                  <a:pt x="651" y="298"/>
                </a:lnTo>
                <a:lnTo>
                  <a:pt x="651" y="288"/>
                </a:lnTo>
                <a:lnTo>
                  <a:pt x="649" y="275"/>
                </a:lnTo>
                <a:close/>
                <a:moveTo>
                  <a:pt x="518" y="273"/>
                </a:moveTo>
                <a:lnTo>
                  <a:pt x="518" y="288"/>
                </a:lnTo>
                <a:lnTo>
                  <a:pt x="518" y="307"/>
                </a:lnTo>
                <a:lnTo>
                  <a:pt x="563" y="292"/>
                </a:lnTo>
                <a:lnTo>
                  <a:pt x="603" y="279"/>
                </a:lnTo>
                <a:lnTo>
                  <a:pt x="601" y="273"/>
                </a:lnTo>
                <a:lnTo>
                  <a:pt x="518" y="273"/>
                </a:lnTo>
                <a:close/>
                <a:moveTo>
                  <a:pt x="981" y="273"/>
                </a:moveTo>
                <a:lnTo>
                  <a:pt x="979" y="282"/>
                </a:lnTo>
                <a:lnTo>
                  <a:pt x="977" y="292"/>
                </a:lnTo>
                <a:lnTo>
                  <a:pt x="977" y="302"/>
                </a:lnTo>
                <a:lnTo>
                  <a:pt x="1117" y="302"/>
                </a:lnTo>
                <a:lnTo>
                  <a:pt x="1116" y="286"/>
                </a:lnTo>
                <a:lnTo>
                  <a:pt x="1116" y="273"/>
                </a:lnTo>
                <a:lnTo>
                  <a:pt x="981" y="273"/>
                </a:lnTo>
                <a:close/>
                <a:moveTo>
                  <a:pt x="670" y="273"/>
                </a:moveTo>
                <a:lnTo>
                  <a:pt x="670" y="288"/>
                </a:lnTo>
                <a:lnTo>
                  <a:pt x="670" y="300"/>
                </a:lnTo>
                <a:lnTo>
                  <a:pt x="814" y="300"/>
                </a:lnTo>
                <a:lnTo>
                  <a:pt x="810" y="292"/>
                </a:lnTo>
                <a:lnTo>
                  <a:pt x="808" y="286"/>
                </a:lnTo>
                <a:lnTo>
                  <a:pt x="804" y="279"/>
                </a:lnTo>
                <a:lnTo>
                  <a:pt x="803" y="275"/>
                </a:lnTo>
                <a:lnTo>
                  <a:pt x="801" y="275"/>
                </a:lnTo>
                <a:lnTo>
                  <a:pt x="670" y="273"/>
                </a:lnTo>
                <a:close/>
                <a:moveTo>
                  <a:pt x="893" y="271"/>
                </a:moveTo>
                <a:lnTo>
                  <a:pt x="845" y="273"/>
                </a:lnTo>
                <a:lnTo>
                  <a:pt x="839" y="275"/>
                </a:lnTo>
                <a:lnTo>
                  <a:pt x="835" y="279"/>
                </a:lnTo>
                <a:lnTo>
                  <a:pt x="829" y="282"/>
                </a:lnTo>
                <a:lnTo>
                  <a:pt x="826" y="286"/>
                </a:lnTo>
                <a:lnTo>
                  <a:pt x="820" y="290"/>
                </a:lnTo>
                <a:lnTo>
                  <a:pt x="829" y="304"/>
                </a:lnTo>
                <a:lnTo>
                  <a:pt x="941" y="302"/>
                </a:lnTo>
                <a:lnTo>
                  <a:pt x="947" y="302"/>
                </a:lnTo>
                <a:lnTo>
                  <a:pt x="952" y="298"/>
                </a:lnTo>
                <a:lnTo>
                  <a:pt x="956" y="292"/>
                </a:lnTo>
                <a:lnTo>
                  <a:pt x="962" y="288"/>
                </a:lnTo>
                <a:lnTo>
                  <a:pt x="956" y="282"/>
                </a:lnTo>
                <a:lnTo>
                  <a:pt x="952" y="279"/>
                </a:lnTo>
                <a:lnTo>
                  <a:pt x="947" y="275"/>
                </a:lnTo>
                <a:lnTo>
                  <a:pt x="941" y="273"/>
                </a:lnTo>
                <a:lnTo>
                  <a:pt x="893" y="271"/>
                </a:lnTo>
                <a:close/>
                <a:moveTo>
                  <a:pt x="461" y="271"/>
                </a:moveTo>
                <a:lnTo>
                  <a:pt x="432" y="271"/>
                </a:lnTo>
                <a:lnTo>
                  <a:pt x="392" y="271"/>
                </a:lnTo>
                <a:lnTo>
                  <a:pt x="386" y="271"/>
                </a:lnTo>
                <a:lnTo>
                  <a:pt x="382" y="271"/>
                </a:lnTo>
                <a:lnTo>
                  <a:pt x="376" y="273"/>
                </a:lnTo>
                <a:lnTo>
                  <a:pt x="372" y="273"/>
                </a:lnTo>
                <a:lnTo>
                  <a:pt x="369" y="275"/>
                </a:lnTo>
                <a:lnTo>
                  <a:pt x="367" y="279"/>
                </a:lnTo>
                <a:lnTo>
                  <a:pt x="365" y="282"/>
                </a:lnTo>
                <a:lnTo>
                  <a:pt x="363" y="286"/>
                </a:lnTo>
                <a:lnTo>
                  <a:pt x="365" y="292"/>
                </a:lnTo>
                <a:lnTo>
                  <a:pt x="367" y="300"/>
                </a:lnTo>
                <a:lnTo>
                  <a:pt x="501" y="300"/>
                </a:lnTo>
                <a:lnTo>
                  <a:pt x="499" y="288"/>
                </a:lnTo>
                <a:lnTo>
                  <a:pt x="497" y="280"/>
                </a:lnTo>
                <a:lnTo>
                  <a:pt x="492" y="275"/>
                </a:lnTo>
                <a:lnTo>
                  <a:pt x="478" y="271"/>
                </a:lnTo>
                <a:lnTo>
                  <a:pt x="461" y="271"/>
                </a:lnTo>
                <a:close/>
                <a:moveTo>
                  <a:pt x="499" y="234"/>
                </a:moveTo>
                <a:lnTo>
                  <a:pt x="426" y="254"/>
                </a:lnTo>
                <a:lnTo>
                  <a:pt x="457" y="257"/>
                </a:lnTo>
                <a:lnTo>
                  <a:pt x="476" y="259"/>
                </a:lnTo>
                <a:lnTo>
                  <a:pt x="488" y="257"/>
                </a:lnTo>
                <a:lnTo>
                  <a:pt x="495" y="254"/>
                </a:lnTo>
                <a:lnTo>
                  <a:pt x="497" y="246"/>
                </a:lnTo>
                <a:lnTo>
                  <a:pt x="499" y="234"/>
                </a:lnTo>
                <a:close/>
                <a:moveTo>
                  <a:pt x="1133" y="227"/>
                </a:moveTo>
                <a:lnTo>
                  <a:pt x="1133" y="259"/>
                </a:lnTo>
                <a:lnTo>
                  <a:pt x="1140" y="267"/>
                </a:lnTo>
                <a:lnTo>
                  <a:pt x="1187" y="232"/>
                </a:lnTo>
                <a:lnTo>
                  <a:pt x="1183" y="227"/>
                </a:lnTo>
                <a:lnTo>
                  <a:pt x="1133" y="227"/>
                </a:lnTo>
                <a:close/>
                <a:moveTo>
                  <a:pt x="248" y="227"/>
                </a:moveTo>
                <a:lnTo>
                  <a:pt x="250" y="232"/>
                </a:lnTo>
                <a:lnTo>
                  <a:pt x="252" y="240"/>
                </a:lnTo>
                <a:lnTo>
                  <a:pt x="252" y="246"/>
                </a:lnTo>
                <a:lnTo>
                  <a:pt x="253" y="252"/>
                </a:lnTo>
                <a:lnTo>
                  <a:pt x="255" y="254"/>
                </a:lnTo>
                <a:lnTo>
                  <a:pt x="255" y="255"/>
                </a:lnTo>
                <a:lnTo>
                  <a:pt x="300" y="257"/>
                </a:lnTo>
                <a:lnTo>
                  <a:pt x="342" y="257"/>
                </a:lnTo>
                <a:lnTo>
                  <a:pt x="344" y="252"/>
                </a:lnTo>
                <a:lnTo>
                  <a:pt x="348" y="240"/>
                </a:lnTo>
                <a:lnTo>
                  <a:pt x="349" y="227"/>
                </a:lnTo>
                <a:lnTo>
                  <a:pt x="248" y="227"/>
                </a:lnTo>
                <a:close/>
                <a:moveTo>
                  <a:pt x="981" y="227"/>
                </a:moveTo>
                <a:lnTo>
                  <a:pt x="973" y="236"/>
                </a:lnTo>
                <a:lnTo>
                  <a:pt x="977" y="242"/>
                </a:lnTo>
                <a:lnTo>
                  <a:pt x="983" y="248"/>
                </a:lnTo>
                <a:lnTo>
                  <a:pt x="987" y="254"/>
                </a:lnTo>
                <a:lnTo>
                  <a:pt x="993" y="257"/>
                </a:lnTo>
                <a:lnTo>
                  <a:pt x="996" y="259"/>
                </a:lnTo>
                <a:lnTo>
                  <a:pt x="1054" y="261"/>
                </a:lnTo>
                <a:lnTo>
                  <a:pt x="1114" y="261"/>
                </a:lnTo>
                <a:lnTo>
                  <a:pt x="1114" y="227"/>
                </a:lnTo>
                <a:lnTo>
                  <a:pt x="981" y="227"/>
                </a:lnTo>
                <a:close/>
                <a:moveTo>
                  <a:pt x="828" y="225"/>
                </a:moveTo>
                <a:lnTo>
                  <a:pt x="824" y="242"/>
                </a:lnTo>
                <a:lnTo>
                  <a:pt x="826" y="254"/>
                </a:lnTo>
                <a:lnTo>
                  <a:pt x="833" y="259"/>
                </a:lnTo>
                <a:lnTo>
                  <a:pt x="849" y="261"/>
                </a:lnTo>
                <a:lnTo>
                  <a:pt x="895" y="261"/>
                </a:lnTo>
                <a:lnTo>
                  <a:pt x="941" y="259"/>
                </a:lnTo>
                <a:lnTo>
                  <a:pt x="947" y="257"/>
                </a:lnTo>
                <a:lnTo>
                  <a:pt x="950" y="255"/>
                </a:lnTo>
                <a:lnTo>
                  <a:pt x="954" y="250"/>
                </a:lnTo>
                <a:lnTo>
                  <a:pt x="958" y="246"/>
                </a:lnTo>
                <a:lnTo>
                  <a:pt x="962" y="240"/>
                </a:lnTo>
                <a:lnTo>
                  <a:pt x="956" y="236"/>
                </a:lnTo>
                <a:lnTo>
                  <a:pt x="952" y="231"/>
                </a:lnTo>
                <a:lnTo>
                  <a:pt x="947" y="227"/>
                </a:lnTo>
                <a:lnTo>
                  <a:pt x="941" y="225"/>
                </a:lnTo>
                <a:lnTo>
                  <a:pt x="828" y="225"/>
                </a:lnTo>
                <a:close/>
                <a:moveTo>
                  <a:pt x="589" y="225"/>
                </a:moveTo>
                <a:lnTo>
                  <a:pt x="541" y="225"/>
                </a:lnTo>
                <a:lnTo>
                  <a:pt x="528" y="227"/>
                </a:lnTo>
                <a:lnTo>
                  <a:pt x="520" y="232"/>
                </a:lnTo>
                <a:lnTo>
                  <a:pt x="516" y="242"/>
                </a:lnTo>
                <a:lnTo>
                  <a:pt x="520" y="257"/>
                </a:lnTo>
                <a:lnTo>
                  <a:pt x="653" y="257"/>
                </a:lnTo>
                <a:lnTo>
                  <a:pt x="660" y="248"/>
                </a:lnTo>
                <a:lnTo>
                  <a:pt x="655" y="244"/>
                </a:lnTo>
                <a:lnTo>
                  <a:pt x="651" y="238"/>
                </a:lnTo>
                <a:lnTo>
                  <a:pt x="645" y="232"/>
                </a:lnTo>
                <a:lnTo>
                  <a:pt x="641" y="227"/>
                </a:lnTo>
                <a:lnTo>
                  <a:pt x="636" y="225"/>
                </a:lnTo>
                <a:lnTo>
                  <a:pt x="589" y="225"/>
                </a:lnTo>
                <a:close/>
                <a:moveTo>
                  <a:pt x="409" y="223"/>
                </a:moveTo>
                <a:lnTo>
                  <a:pt x="388" y="225"/>
                </a:lnTo>
                <a:lnTo>
                  <a:pt x="376" y="231"/>
                </a:lnTo>
                <a:lnTo>
                  <a:pt x="369" y="242"/>
                </a:lnTo>
                <a:lnTo>
                  <a:pt x="369" y="255"/>
                </a:lnTo>
                <a:lnTo>
                  <a:pt x="417" y="244"/>
                </a:lnTo>
                <a:lnTo>
                  <a:pt x="468" y="231"/>
                </a:lnTo>
                <a:lnTo>
                  <a:pt x="436" y="225"/>
                </a:lnTo>
                <a:lnTo>
                  <a:pt x="409" y="223"/>
                </a:lnTo>
                <a:close/>
                <a:moveTo>
                  <a:pt x="806" y="219"/>
                </a:moveTo>
                <a:lnTo>
                  <a:pt x="755" y="236"/>
                </a:lnTo>
                <a:lnTo>
                  <a:pt x="705" y="252"/>
                </a:lnTo>
                <a:lnTo>
                  <a:pt x="707" y="259"/>
                </a:lnTo>
                <a:lnTo>
                  <a:pt x="806" y="259"/>
                </a:lnTo>
                <a:lnTo>
                  <a:pt x="806" y="242"/>
                </a:lnTo>
                <a:lnTo>
                  <a:pt x="806" y="219"/>
                </a:lnTo>
                <a:close/>
                <a:moveTo>
                  <a:pt x="5040" y="207"/>
                </a:moveTo>
                <a:lnTo>
                  <a:pt x="5065" y="240"/>
                </a:lnTo>
                <a:lnTo>
                  <a:pt x="5090" y="273"/>
                </a:lnTo>
                <a:lnTo>
                  <a:pt x="5117" y="309"/>
                </a:lnTo>
                <a:lnTo>
                  <a:pt x="5132" y="257"/>
                </a:lnTo>
                <a:lnTo>
                  <a:pt x="5146" y="207"/>
                </a:lnTo>
                <a:lnTo>
                  <a:pt x="5040" y="207"/>
                </a:lnTo>
                <a:close/>
                <a:moveTo>
                  <a:pt x="5933" y="207"/>
                </a:moveTo>
                <a:lnTo>
                  <a:pt x="5971" y="257"/>
                </a:lnTo>
                <a:lnTo>
                  <a:pt x="6010" y="307"/>
                </a:lnTo>
                <a:lnTo>
                  <a:pt x="6025" y="257"/>
                </a:lnTo>
                <a:lnTo>
                  <a:pt x="6038" y="207"/>
                </a:lnTo>
                <a:lnTo>
                  <a:pt x="5933" y="207"/>
                </a:lnTo>
                <a:close/>
                <a:moveTo>
                  <a:pt x="4595" y="207"/>
                </a:moveTo>
                <a:lnTo>
                  <a:pt x="4620" y="242"/>
                </a:lnTo>
                <a:lnTo>
                  <a:pt x="4644" y="275"/>
                </a:lnTo>
                <a:lnTo>
                  <a:pt x="4671" y="311"/>
                </a:lnTo>
                <a:lnTo>
                  <a:pt x="4681" y="273"/>
                </a:lnTo>
                <a:lnTo>
                  <a:pt x="4689" y="238"/>
                </a:lnTo>
                <a:lnTo>
                  <a:pt x="4696" y="207"/>
                </a:lnTo>
                <a:lnTo>
                  <a:pt x="4595" y="207"/>
                </a:lnTo>
                <a:close/>
                <a:moveTo>
                  <a:pt x="3999" y="207"/>
                </a:moveTo>
                <a:lnTo>
                  <a:pt x="4024" y="242"/>
                </a:lnTo>
                <a:lnTo>
                  <a:pt x="4049" y="275"/>
                </a:lnTo>
                <a:lnTo>
                  <a:pt x="4076" y="309"/>
                </a:lnTo>
                <a:lnTo>
                  <a:pt x="4086" y="273"/>
                </a:lnTo>
                <a:lnTo>
                  <a:pt x="4093" y="240"/>
                </a:lnTo>
                <a:lnTo>
                  <a:pt x="4103" y="207"/>
                </a:lnTo>
                <a:lnTo>
                  <a:pt x="3999" y="207"/>
                </a:lnTo>
                <a:close/>
                <a:moveTo>
                  <a:pt x="4445" y="207"/>
                </a:moveTo>
                <a:lnTo>
                  <a:pt x="4483" y="257"/>
                </a:lnTo>
                <a:lnTo>
                  <a:pt x="4522" y="309"/>
                </a:lnTo>
                <a:lnTo>
                  <a:pt x="4535" y="255"/>
                </a:lnTo>
                <a:lnTo>
                  <a:pt x="4548" y="207"/>
                </a:lnTo>
                <a:lnTo>
                  <a:pt x="4445" y="207"/>
                </a:lnTo>
                <a:close/>
                <a:moveTo>
                  <a:pt x="4147" y="207"/>
                </a:moveTo>
                <a:lnTo>
                  <a:pt x="4186" y="257"/>
                </a:lnTo>
                <a:lnTo>
                  <a:pt x="4224" y="307"/>
                </a:lnTo>
                <a:lnTo>
                  <a:pt x="4237" y="257"/>
                </a:lnTo>
                <a:lnTo>
                  <a:pt x="4253" y="207"/>
                </a:lnTo>
                <a:lnTo>
                  <a:pt x="4147" y="207"/>
                </a:lnTo>
                <a:close/>
                <a:moveTo>
                  <a:pt x="4297" y="207"/>
                </a:moveTo>
                <a:lnTo>
                  <a:pt x="4335" y="257"/>
                </a:lnTo>
                <a:lnTo>
                  <a:pt x="4374" y="309"/>
                </a:lnTo>
                <a:lnTo>
                  <a:pt x="4383" y="273"/>
                </a:lnTo>
                <a:lnTo>
                  <a:pt x="4391" y="240"/>
                </a:lnTo>
                <a:lnTo>
                  <a:pt x="4399" y="207"/>
                </a:lnTo>
                <a:lnTo>
                  <a:pt x="4297" y="207"/>
                </a:lnTo>
                <a:close/>
                <a:moveTo>
                  <a:pt x="5785" y="207"/>
                </a:moveTo>
                <a:lnTo>
                  <a:pt x="5823" y="257"/>
                </a:lnTo>
                <a:lnTo>
                  <a:pt x="5862" y="309"/>
                </a:lnTo>
                <a:lnTo>
                  <a:pt x="5871" y="273"/>
                </a:lnTo>
                <a:lnTo>
                  <a:pt x="5881" y="240"/>
                </a:lnTo>
                <a:lnTo>
                  <a:pt x="5889" y="207"/>
                </a:lnTo>
                <a:lnTo>
                  <a:pt x="5785" y="207"/>
                </a:lnTo>
                <a:close/>
                <a:moveTo>
                  <a:pt x="5635" y="207"/>
                </a:moveTo>
                <a:lnTo>
                  <a:pt x="5674" y="257"/>
                </a:lnTo>
                <a:lnTo>
                  <a:pt x="5714" y="307"/>
                </a:lnTo>
                <a:lnTo>
                  <a:pt x="5727" y="255"/>
                </a:lnTo>
                <a:lnTo>
                  <a:pt x="5741" y="207"/>
                </a:lnTo>
                <a:lnTo>
                  <a:pt x="5689" y="207"/>
                </a:lnTo>
                <a:lnTo>
                  <a:pt x="5635" y="207"/>
                </a:lnTo>
                <a:close/>
                <a:moveTo>
                  <a:pt x="4742" y="207"/>
                </a:moveTo>
                <a:lnTo>
                  <a:pt x="4781" y="257"/>
                </a:lnTo>
                <a:lnTo>
                  <a:pt x="4819" y="307"/>
                </a:lnTo>
                <a:lnTo>
                  <a:pt x="4835" y="257"/>
                </a:lnTo>
                <a:lnTo>
                  <a:pt x="4848" y="207"/>
                </a:lnTo>
                <a:lnTo>
                  <a:pt x="4796" y="207"/>
                </a:lnTo>
                <a:lnTo>
                  <a:pt x="4742" y="207"/>
                </a:lnTo>
                <a:close/>
                <a:moveTo>
                  <a:pt x="6083" y="207"/>
                </a:moveTo>
                <a:lnTo>
                  <a:pt x="6109" y="242"/>
                </a:lnTo>
                <a:lnTo>
                  <a:pt x="6134" y="275"/>
                </a:lnTo>
                <a:lnTo>
                  <a:pt x="6159" y="311"/>
                </a:lnTo>
                <a:lnTo>
                  <a:pt x="6169" y="273"/>
                </a:lnTo>
                <a:lnTo>
                  <a:pt x="6179" y="238"/>
                </a:lnTo>
                <a:lnTo>
                  <a:pt x="6186" y="207"/>
                </a:lnTo>
                <a:lnTo>
                  <a:pt x="6083" y="207"/>
                </a:lnTo>
                <a:close/>
                <a:moveTo>
                  <a:pt x="5338" y="207"/>
                </a:moveTo>
                <a:lnTo>
                  <a:pt x="5376" y="257"/>
                </a:lnTo>
                <a:lnTo>
                  <a:pt x="5414" y="307"/>
                </a:lnTo>
                <a:lnTo>
                  <a:pt x="5430" y="255"/>
                </a:lnTo>
                <a:lnTo>
                  <a:pt x="5443" y="207"/>
                </a:lnTo>
                <a:lnTo>
                  <a:pt x="5338" y="207"/>
                </a:lnTo>
                <a:close/>
                <a:moveTo>
                  <a:pt x="4890" y="207"/>
                </a:moveTo>
                <a:lnTo>
                  <a:pt x="4917" y="242"/>
                </a:lnTo>
                <a:lnTo>
                  <a:pt x="4942" y="275"/>
                </a:lnTo>
                <a:lnTo>
                  <a:pt x="4969" y="309"/>
                </a:lnTo>
                <a:lnTo>
                  <a:pt x="4979" y="273"/>
                </a:lnTo>
                <a:lnTo>
                  <a:pt x="4986" y="238"/>
                </a:lnTo>
                <a:lnTo>
                  <a:pt x="4996" y="207"/>
                </a:lnTo>
                <a:lnTo>
                  <a:pt x="4890" y="207"/>
                </a:lnTo>
                <a:close/>
                <a:moveTo>
                  <a:pt x="5487" y="206"/>
                </a:moveTo>
                <a:lnTo>
                  <a:pt x="5512" y="240"/>
                </a:lnTo>
                <a:lnTo>
                  <a:pt x="5537" y="275"/>
                </a:lnTo>
                <a:lnTo>
                  <a:pt x="5564" y="309"/>
                </a:lnTo>
                <a:lnTo>
                  <a:pt x="5578" y="255"/>
                </a:lnTo>
                <a:lnTo>
                  <a:pt x="5591" y="206"/>
                </a:lnTo>
                <a:lnTo>
                  <a:pt x="5487" y="206"/>
                </a:lnTo>
                <a:close/>
                <a:moveTo>
                  <a:pt x="5190" y="206"/>
                </a:moveTo>
                <a:lnTo>
                  <a:pt x="5215" y="240"/>
                </a:lnTo>
                <a:lnTo>
                  <a:pt x="5240" y="275"/>
                </a:lnTo>
                <a:lnTo>
                  <a:pt x="5267" y="309"/>
                </a:lnTo>
                <a:lnTo>
                  <a:pt x="5276" y="273"/>
                </a:lnTo>
                <a:lnTo>
                  <a:pt x="5284" y="238"/>
                </a:lnTo>
                <a:lnTo>
                  <a:pt x="5293" y="206"/>
                </a:lnTo>
                <a:lnTo>
                  <a:pt x="5190" y="206"/>
                </a:lnTo>
                <a:close/>
                <a:moveTo>
                  <a:pt x="5470" y="204"/>
                </a:moveTo>
                <a:lnTo>
                  <a:pt x="5459" y="206"/>
                </a:lnTo>
                <a:lnTo>
                  <a:pt x="5434" y="302"/>
                </a:lnTo>
                <a:lnTo>
                  <a:pt x="5487" y="302"/>
                </a:lnTo>
                <a:lnTo>
                  <a:pt x="5543" y="302"/>
                </a:lnTo>
                <a:lnTo>
                  <a:pt x="5505" y="252"/>
                </a:lnTo>
                <a:lnTo>
                  <a:pt x="5470" y="204"/>
                </a:lnTo>
                <a:close/>
                <a:moveTo>
                  <a:pt x="5616" y="204"/>
                </a:moveTo>
                <a:lnTo>
                  <a:pt x="5606" y="206"/>
                </a:lnTo>
                <a:lnTo>
                  <a:pt x="5581" y="300"/>
                </a:lnTo>
                <a:lnTo>
                  <a:pt x="5691" y="300"/>
                </a:lnTo>
                <a:lnTo>
                  <a:pt x="5652" y="250"/>
                </a:lnTo>
                <a:lnTo>
                  <a:pt x="5616" y="204"/>
                </a:lnTo>
                <a:close/>
                <a:moveTo>
                  <a:pt x="3850" y="204"/>
                </a:moveTo>
                <a:lnTo>
                  <a:pt x="3871" y="231"/>
                </a:lnTo>
                <a:lnTo>
                  <a:pt x="3890" y="257"/>
                </a:lnTo>
                <a:lnTo>
                  <a:pt x="3913" y="284"/>
                </a:lnTo>
                <a:lnTo>
                  <a:pt x="3913" y="204"/>
                </a:lnTo>
                <a:lnTo>
                  <a:pt x="3850" y="204"/>
                </a:lnTo>
                <a:close/>
                <a:moveTo>
                  <a:pt x="5021" y="202"/>
                </a:moveTo>
                <a:lnTo>
                  <a:pt x="5011" y="204"/>
                </a:lnTo>
                <a:lnTo>
                  <a:pt x="4986" y="302"/>
                </a:lnTo>
                <a:lnTo>
                  <a:pt x="5098" y="302"/>
                </a:lnTo>
                <a:lnTo>
                  <a:pt x="5057" y="250"/>
                </a:lnTo>
                <a:lnTo>
                  <a:pt x="5021" y="202"/>
                </a:lnTo>
                <a:close/>
                <a:moveTo>
                  <a:pt x="4865" y="196"/>
                </a:moveTo>
                <a:lnTo>
                  <a:pt x="4856" y="234"/>
                </a:lnTo>
                <a:lnTo>
                  <a:pt x="4846" y="269"/>
                </a:lnTo>
                <a:lnTo>
                  <a:pt x="4838" y="300"/>
                </a:lnTo>
                <a:lnTo>
                  <a:pt x="4948" y="300"/>
                </a:lnTo>
                <a:lnTo>
                  <a:pt x="4921" y="265"/>
                </a:lnTo>
                <a:lnTo>
                  <a:pt x="4894" y="232"/>
                </a:lnTo>
                <a:lnTo>
                  <a:pt x="4865" y="196"/>
                </a:lnTo>
                <a:close/>
                <a:moveTo>
                  <a:pt x="4270" y="196"/>
                </a:moveTo>
                <a:lnTo>
                  <a:pt x="4260" y="234"/>
                </a:lnTo>
                <a:lnTo>
                  <a:pt x="4251" y="267"/>
                </a:lnTo>
                <a:lnTo>
                  <a:pt x="4241" y="300"/>
                </a:lnTo>
                <a:lnTo>
                  <a:pt x="4351" y="300"/>
                </a:lnTo>
                <a:lnTo>
                  <a:pt x="4326" y="267"/>
                </a:lnTo>
                <a:lnTo>
                  <a:pt x="4299" y="232"/>
                </a:lnTo>
                <a:lnTo>
                  <a:pt x="4270" y="196"/>
                </a:lnTo>
                <a:close/>
                <a:moveTo>
                  <a:pt x="5163" y="196"/>
                </a:moveTo>
                <a:lnTo>
                  <a:pt x="5153" y="232"/>
                </a:lnTo>
                <a:lnTo>
                  <a:pt x="5144" y="267"/>
                </a:lnTo>
                <a:lnTo>
                  <a:pt x="5136" y="300"/>
                </a:lnTo>
                <a:lnTo>
                  <a:pt x="5245" y="300"/>
                </a:lnTo>
                <a:lnTo>
                  <a:pt x="5219" y="265"/>
                </a:lnTo>
                <a:lnTo>
                  <a:pt x="5192" y="232"/>
                </a:lnTo>
                <a:lnTo>
                  <a:pt x="5163" y="196"/>
                </a:lnTo>
                <a:close/>
                <a:moveTo>
                  <a:pt x="3972" y="196"/>
                </a:moveTo>
                <a:lnTo>
                  <a:pt x="3963" y="234"/>
                </a:lnTo>
                <a:lnTo>
                  <a:pt x="3953" y="269"/>
                </a:lnTo>
                <a:lnTo>
                  <a:pt x="3944" y="302"/>
                </a:lnTo>
                <a:lnTo>
                  <a:pt x="4055" y="302"/>
                </a:lnTo>
                <a:lnTo>
                  <a:pt x="4028" y="267"/>
                </a:lnTo>
                <a:lnTo>
                  <a:pt x="4001" y="232"/>
                </a:lnTo>
                <a:lnTo>
                  <a:pt x="3972" y="196"/>
                </a:lnTo>
                <a:close/>
                <a:moveTo>
                  <a:pt x="4568" y="196"/>
                </a:moveTo>
                <a:lnTo>
                  <a:pt x="4558" y="234"/>
                </a:lnTo>
                <a:lnTo>
                  <a:pt x="4548" y="269"/>
                </a:lnTo>
                <a:lnTo>
                  <a:pt x="4541" y="302"/>
                </a:lnTo>
                <a:lnTo>
                  <a:pt x="4650" y="302"/>
                </a:lnTo>
                <a:lnTo>
                  <a:pt x="4623" y="267"/>
                </a:lnTo>
                <a:lnTo>
                  <a:pt x="4596" y="232"/>
                </a:lnTo>
                <a:lnTo>
                  <a:pt x="4568" y="196"/>
                </a:lnTo>
                <a:close/>
                <a:moveTo>
                  <a:pt x="5758" y="194"/>
                </a:moveTo>
                <a:lnTo>
                  <a:pt x="5748" y="234"/>
                </a:lnTo>
                <a:lnTo>
                  <a:pt x="5741" y="269"/>
                </a:lnTo>
                <a:lnTo>
                  <a:pt x="5731" y="302"/>
                </a:lnTo>
                <a:lnTo>
                  <a:pt x="5843" y="302"/>
                </a:lnTo>
                <a:lnTo>
                  <a:pt x="5814" y="267"/>
                </a:lnTo>
                <a:lnTo>
                  <a:pt x="5787" y="232"/>
                </a:lnTo>
                <a:lnTo>
                  <a:pt x="5758" y="194"/>
                </a:lnTo>
                <a:close/>
                <a:moveTo>
                  <a:pt x="5906" y="194"/>
                </a:moveTo>
                <a:lnTo>
                  <a:pt x="5896" y="234"/>
                </a:lnTo>
                <a:lnTo>
                  <a:pt x="5889" y="269"/>
                </a:lnTo>
                <a:lnTo>
                  <a:pt x="5879" y="300"/>
                </a:lnTo>
                <a:lnTo>
                  <a:pt x="5990" y="300"/>
                </a:lnTo>
                <a:lnTo>
                  <a:pt x="5964" y="265"/>
                </a:lnTo>
                <a:lnTo>
                  <a:pt x="5935" y="231"/>
                </a:lnTo>
                <a:lnTo>
                  <a:pt x="5906" y="194"/>
                </a:lnTo>
                <a:close/>
                <a:moveTo>
                  <a:pt x="6056" y="194"/>
                </a:moveTo>
                <a:lnTo>
                  <a:pt x="6046" y="232"/>
                </a:lnTo>
                <a:lnTo>
                  <a:pt x="6038" y="269"/>
                </a:lnTo>
                <a:lnTo>
                  <a:pt x="6029" y="302"/>
                </a:lnTo>
                <a:lnTo>
                  <a:pt x="6140" y="302"/>
                </a:lnTo>
                <a:lnTo>
                  <a:pt x="6111" y="267"/>
                </a:lnTo>
                <a:lnTo>
                  <a:pt x="6084" y="231"/>
                </a:lnTo>
                <a:lnTo>
                  <a:pt x="6056" y="194"/>
                </a:lnTo>
                <a:close/>
                <a:moveTo>
                  <a:pt x="5311" y="194"/>
                </a:moveTo>
                <a:lnTo>
                  <a:pt x="5301" y="234"/>
                </a:lnTo>
                <a:lnTo>
                  <a:pt x="5293" y="269"/>
                </a:lnTo>
                <a:lnTo>
                  <a:pt x="5284" y="302"/>
                </a:lnTo>
                <a:lnTo>
                  <a:pt x="5395" y="302"/>
                </a:lnTo>
                <a:lnTo>
                  <a:pt x="5366" y="265"/>
                </a:lnTo>
                <a:lnTo>
                  <a:pt x="5340" y="231"/>
                </a:lnTo>
                <a:lnTo>
                  <a:pt x="5311" y="194"/>
                </a:lnTo>
                <a:close/>
                <a:moveTo>
                  <a:pt x="4418" y="194"/>
                </a:moveTo>
                <a:lnTo>
                  <a:pt x="4408" y="234"/>
                </a:lnTo>
                <a:lnTo>
                  <a:pt x="4399" y="269"/>
                </a:lnTo>
                <a:lnTo>
                  <a:pt x="4391" y="302"/>
                </a:lnTo>
                <a:lnTo>
                  <a:pt x="4502" y="302"/>
                </a:lnTo>
                <a:lnTo>
                  <a:pt x="4474" y="267"/>
                </a:lnTo>
                <a:lnTo>
                  <a:pt x="4447" y="232"/>
                </a:lnTo>
                <a:lnTo>
                  <a:pt x="4418" y="194"/>
                </a:lnTo>
                <a:close/>
                <a:moveTo>
                  <a:pt x="6205" y="194"/>
                </a:moveTo>
                <a:lnTo>
                  <a:pt x="6194" y="234"/>
                </a:lnTo>
                <a:lnTo>
                  <a:pt x="6186" y="269"/>
                </a:lnTo>
                <a:lnTo>
                  <a:pt x="6177" y="302"/>
                </a:lnTo>
                <a:lnTo>
                  <a:pt x="6288" y="302"/>
                </a:lnTo>
                <a:lnTo>
                  <a:pt x="6261" y="267"/>
                </a:lnTo>
                <a:lnTo>
                  <a:pt x="6234" y="232"/>
                </a:lnTo>
                <a:lnTo>
                  <a:pt x="6205" y="194"/>
                </a:lnTo>
                <a:close/>
                <a:moveTo>
                  <a:pt x="4120" y="194"/>
                </a:moveTo>
                <a:lnTo>
                  <a:pt x="4111" y="234"/>
                </a:lnTo>
                <a:lnTo>
                  <a:pt x="4101" y="269"/>
                </a:lnTo>
                <a:lnTo>
                  <a:pt x="4093" y="300"/>
                </a:lnTo>
                <a:lnTo>
                  <a:pt x="4203" y="300"/>
                </a:lnTo>
                <a:lnTo>
                  <a:pt x="4176" y="265"/>
                </a:lnTo>
                <a:lnTo>
                  <a:pt x="4149" y="231"/>
                </a:lnTo>
                <a:lnTo>
                  <a:pt x="4120" y="194"/>
                </a:lnTo>
                <a:close/>
                <a:moveTo>
                  <a:pt x="4717" y="194"/>
                </a:moveTo>
                <a:lnTo>
                  <a:pt x="4706" y="232"/>
                </a:lnTo>
                <a:lnTo>
                  <a:pt x="4696" y="269"/>
                </a:lnTo>
                <a:lnTo>
                  <a:pt x="4689" y="302"/>
                </a:lnTo>
                <a:lnTo>
                  <a:pt x="4798" y="302"/>
                </a:lnTo>
                <a:lnTo>
                  <a:pt x="4771" y="265"/>
                </a:lnTo>
                <a:lnTo>
                  <a:pt x="4744" y="231"/>
                </a:lnTo>
                <a:lnTo>
                  <a:pt x="4717" y="194"/>
                </a:lnTo>
                <a:close/>
                <a:moveTo>
                  <a:pt x="3827" y="192"/>
                </a:moveTo>
                <a:lnTo>
                  <a:pt x="3811" y="250"/>
                </a:lnTo>
                <a:lnTo>
                  <a:pt x="3798" y="302"/>
                </a:lnTo>
                <a:lnTo>
                  <a:pt x="3907" y="302"/>
                </a:lnTo>
                <a:lnTo>
                  <a:pt x="3880" y="265"/>
                </a:lnTo>
                <a:lnTo>
                  <a:pt x="3853" y="231"/>
                </a:lnTo>
                <a:lnTo>
                  <a:pt x="3827" y="192"/>
                </a:lnTo>
                <a:close/>
                <a:moveTo>
                  <a:pt x="3711" y="182"/>
                </a:moveTo>
                <a:lnTo>
                  <a:pt x="3734" y="225"/>
                </a:lnTo>
                <a:lnTo>
                  <a:pt x="3757" y="265"/>
                </a:lnTo>
                <a:lnTo>
                  <a:pt x="3782" y="307"/>
                </a:lnTo>
                <a:lnTo>
                  <a:pt x="3792" y="265"/>
                </a:lnTo>
                <a:lnTo>
                  <a:pt x="3802" y="229"/>
                </a:lnTo>
                <a:lnTo>
                  <a:pt x="3811" y="192"/>
                </a:lnTo>
                <a:lnTo>
                  <a:pt x="3761" y="188"/>
                </a:lnTo>
                <a:lnTo>
                  <a:pt x="3711" y="182"/>
                </a:lnTo>
                <a:close/>
                <a:moveTo>
                  <a:pt x="3690" y="177"/>
                </a:moveTo>
                <a:lnTo>
                  <a:pt x="3683" y="179"/>
                </a:lnTo>
                <a:lnTo>
                  <a:pt x="3650" y="300"/>
                </a:lnTo>
                <a:lnTo>
                  <a:pt x="3708" y="300"/>
                </a:lnTo>
                <a:lnTo>
                  <a:pt x="3763" y="300"/>
                </a:lnTo>
                <a:lnTo>
                  <a:pt x="3727" y="236"/>
                </a:lnTo>
                <a:lnTo>
                  <a:pt x="3690" y="177"/>
                </a:lnTo>
                <a:close/>
                <a:moveTo>
                  <a:pt x="3552" y="165"/>
                </a:moveTo>
                <a:lnTo>
                  <a:pt x="3592" y="232"/>
                </a:lnTo>
                <a:lnTo>
                  <a:pt x="3633" y="302"/>
                </a:lnTo>
                <a:lnTo>
                  <a:pt x="3650" y="238"/>
                </a:lnTo>
                <a:lnTo>
                  <a:pt x="3667" y="179"/>
                </a:lnTo>
                <a:lnTo>
                  <a:pt x="3612" y="171"/>
                </a:lnTo>
                <a:lnTo>
                  <a:pt x="3552" y="165"/>
                </a:lnTo>
                <a:close/>
                <a:moveTo>
                  <a:pt x="3539" y="165"/>
                </a:moveTo>
                <a:lnTo>
                  <a:pt x="3519" y="236"/>
                </a:lnTo>
                <a:lnTo>
                  <a:pt x="3502" y="302"/>
                </a:lnTo>
                <a:lnTo>
                  <a:pt x="3617" y="302"/>
                </a:lnTo>
                <a:lnTo>
                  <a:pt x="3592" y="257"/>
                </a:lnTo>
                <a:lnTo>
                  <a:pt x="3565" y="213"/>
                </a:lnTo>
                <a:lnTo>
                  <a:pt x="3539" y="165"/>
                </a:lnTo>
                <a:close/>
                <a:moveTo>
                  <a:pt x="960" y="161"/>
                </a:moveTo>
                <a:lnTo>
                  <a:pt x="902" y="182"/>
                </a:lnTo>
                <a:lnTo>
                  <a:pt x="849" y="202"/>
                </a:lnTo>
                <a:lnTo>
                  <a:pt x="851" y="206"/>
                </a:lnTo>
                <a:lnTo>
                  <a:pt x="960" y="206"/>
                </a:lnTo>
                <a:lnTo>
                  <a:pt x="960" y="161"/>
                </a:lnTo>
                <a:close/>
                <a:moveTo>
                  <a:pt x="2999" y="157"/>
                </a:moveTo>
                <a:lnTo>
                  <a:pt x="2980" y="229"/>
                </a:lnTo>
                <a:lnTo>
                  <a:pt x="2961" y="302"/>
                </a:lnTo>
                <a:lnTo>
                  <a:pt x="2986" y="302"/>
                </a:lnTo>
                <a:lnTo>
                  <a:pt x="3005" y="302"/>
                </a:lnTo>
                <a:lnTo>
                  <a:pt x="3005" y="159"/>
                </a:lnTo>
                <a:lnTo>
                  <a:pt x="2999" y="157"/>
                </a:lnTo>
                <a:close/>
                <a:moveTo>
                  <a:pt x="806" y="156"/>
                </a:moveTo>
                <a:lnTo>
                  <a:pt x="735" y="175"/>
                </a:lnTo>
                <a:lnTo>
                  <a:pt x="668" y="194"/>
                </a:lnTo>
                <a:lnTo>
                  <a:pt x="670" y="206"/>
                </a:lnTo>
                <a:lnTo>
                  <a:pt x="806" y="206"/>
                </a:lnTo>
                <a:lnTo>
                  <a:pt x="806" y="156"/>
                </a:lnTo>
                <a:close/>
                <a:moveTo>
                  <a:pt x="3396" y="150"/>
                </a:moveTo>
                <a:lnTo>
                  <a:pt x="3427" y="202"/>
                </a:lnTo>
                <a:lnTo>
                  <a:pt x="3456" y="252"/>
                </a:lnTo>
                <a:lnTo>
                  <a:pt x="3487" y="302"/>
                </a:lnTo>
                <a:lnTo>
                  <a:pt x="3500" y="254"/>
                </a:lnTo>
                <a:lnTo>
                  <a:pt x="3512" y="207"/>
                </a:lnTo>
                <a:lnTo>
                  <a:pt x="3523" y="161"/>
                </a:lnTo>
                <a:lnTo>
                  <a:pt x="3462" y="156"/>
                </a:lnTo>
                <a:lnTo>
                  <a:pt x="3396" y="150"/>
                </a:lnTo>
                <a:close/>
                <a:moveTo>
                  <a:pt x="3381" y="146"/>
                </a:moveTo>
                <a:lnTo>
                  <a:pt x="3358" y="227"/>
                </a:lnTo>
                <a:lnTo>
                  <a:pt x="3339" y="302"/>
                </a:lnTo>
                <a:lnTo>
                  <a:pt x="3471" y="302"/>
                </a:lnTo>
                <a:lnTo>
                  <a:pt x="3425" y="225"/>
                </a:lnTo>
                <a:lnTo>
                  <a:pt x="3381" y="146"/>
                </a:lnTo>
                <a:close/>
                <a:moveTo>
                  <a:pt x="670" y="133"/>
                </a:moveTo>
                <a:lnTo>
                  <a:pt x="670" y="181"/>
                </a:lnTo>
                <a:lnTo>
                  <a:pt x="741" y="161"/>
                </a:lnTo>
                <a:lnTo>
                  <a:pt x="808" y="144"/>
                </a:lnTo>
                <a:lnTo>
                  <a:pt x="806" y="133"/>
                </a:lnTo>
                <a:lnTo>
                  <a:pt x="670" y="133"/>
                </a:lnTo>
                <a:close/>
                <a:moveTo>
                  <a:pt x="1131" y="133"/>
                </a:moveTo>
                <a:lnTo>
                  <a:pt x="1131" y="206"/>
                </a:lnTo>
                <a:lnTo>
                  <a:pt x="1267" y="206"/>
                </a:lnTo>
                <a:lnTo>
                  <a:pt x="1267" y="133"/>
                </a:lnTo>
                <a:lnTo>
                  <a:pt x="1131" y="133"/>
                </a:lnTo>
                <a:close/>
                <a:moveTo>
                  <a:pt x="1286" y="133"/>
                </a:moveTo>
                <a:lnTo>
                  <a:pt x="1286" y="219"/>
                </a:lnTo>
                <a:lnTo>
                  <a:pt x="1352" y="219"/>
                </a:lnTo>
                <a:lnTo>
                  <a:pt x="1352" y="133"/>
                </a:lnTo>
                <a:lnTo>
                  <a:pt x="1286" y="133"/>
                </a:lnTo>
                <a:close/>
                <a:moveTo>
                  <a:pt x="518" y="133"/>
                </a:moveTo>
                <a:lnTo>
                  <a:pt x="518" y="213"/>
                </a:lnTo>
                <a:lnTo>
                  <a:pt x="588" y="198"/>
                </a:lnTo>
                <a:lnTo>
                  <a:pt x="653" y="184"/>
                </a:lnTo>
                <a:lnTo>
                  <a:pt x="653" y="133"/>
                </a:lnTo>
                <a:lnTo>
                  <a:pt x="518" y="133"/>
                </a:lnTo>
                <a:close/>
                <a:moveTo>
                  <a:pt x="365" y="133"/>
                </a:moveTo>
                <a:lnTo>
                  <a:pt x="365" y="206"/>
                </a:lnTo>
                <a:lnTo>
                  <a:pt x="499" y="206"/>
                </a:lnTo>
                <a:lnTo>
                  <a:pt x="499" y="133"/>
                </a:lnTo>
                <a:lnTo>
                  <a:pt x="432" y="133"/>
                </a:lnTo>
                <a:lnTo>
                  <a:pt x="365" y="133"/>
                </a:lnTo>
                <a:close/>
                <a:moveTo>
                  <a:pt x="252" y="131"/>
                </a:moveTo>
                <a:lnTo>
                  <a:pt x="252" y="206"/>
                </a:lnTo>
                <a:lnTo>
                  <a:pt x="346" y="206"/>
                </a:lnTo>
                <a:lnTo>
                  <a:pt x="346" y="131"/>
                </a:lnTo>
                <a:lnTo>
                  <a:pt x="252" y="131"/>
                </a:lnTo>
                <a:close/>
                <a:moveTo>
                  <a:pt x="3206" y="131"/>
                </a:moveTo>
                <a:lnTo>
                  <a:pt x="3189" y="190"/>
                </a:lnTo>
                <a:lnTo>
                  <a:pt x="3174" y="246"/>
                </a:lnTo>
                <a:lnTo>
                  <a:pt x="3158" y="302"/>
                </a:lnTo>
                <a:lnTo>
                  <a:pt x="3306" y="302"/>
                </a:lnTo>
                <a:lnTo>
                  <a:pt x="3274" y="244"/>
                </a:lnTo>
                <a:lnTo>
                  <a:pt x="3239" y="188"/>
                </a:lnTo>
                <a:lnTo>
                  <a:pt x="3206" y="131"/>
                </a:lnTo>
                <a:close/>
                <a:moveTo>
                  <a:pt x="1081" y="131"/>
                </a:moveTo>
                <a:lnTo>
                  <a:pt x="1048" y="131"/>
                </a:lnTo>
                <a:lnTo>
                  <a:pt x="1018" y="136"/>
                </a:lnTo>
                <a:lnTo>
                  <a:pt x="996" y="146"/>
                </a:lnTo>
                <a:lnTo>
                  <a:pt x="983" y="159"/>
                </a:lnTo>
                <a:lnTo>
                  <a:pt x="979" y="181"/>
                </a:lnTo>
                <a:lnTo>
                  <a:pt x="981" y="206"/>
                </a:lnTo>
                <a:lnTo>
                  <a:pt x="1114" y="206"/>
                </a:lnTo>
                <a:lnTo>
                  <a:pt x="1114" y="131"/>
                </a:lnTo>
                <a:lnTo>
                  <a:pt x="1081" y="131"/>
                </a:lnTo>
                <a:close/>
                <a:moveTo>
                  <a:pt x="3220" y="129"/>
                </a:moveTo>
                <a:lnTo>
                  <a:pt x="3254" y="188"/>
                </a:lnTo>
                <a:lnTo>
                  <a:pt x="3289" y="244"/>
                </a:lnTo>
                <a:lnTo>
                  <a:pt x="3324" y="304"/>
                </a:lnTo>
                <a:lnTo>
                  <a:pt x="3345" y="221"/>
                </a:lnTo>
                <a:lnTo>
                  <a:pt x="3366" y="144"/>
                </a:lnTo>
                <a:lnTo>
                  <a:pt x="3295" y="136"/>
                </a:lnTo>
                <a:lnTo>
                  <a:pt x="3220" y="129"/>
                </a:lnTo>
                <a:close/>
                <a:moveTo>
                  <a:pt x="966" y="125"/>
                </a:moveTo>
                <a:lnTo>
                  <a:pt x="908" y="134"/>
                </a:lnTo>
                <a:lnTo>
                  <a:pt x="854" y="144"/>
                </a:lnTo>
                <a:lnTo>
                  <a:pt x="839" y="148"/>
                </a:lnTo>
                <a:lnTo>
                  <a:pt x="829" y="156"/>
                </a:lnTo>
                <a:lnTo>
                  <a:pt x="824" y="165"/>
                </a:lnTo>
                <a:lnTo>
                  <a:pt x="824" y="179"/>
                </a:lnTo>
                <a:lnTo>
                  <a:pt x="828" y="194"/>
                </a:lnTo>
                <a:lnTo>
                  <a:pt x="866" y="184"/>
                </a:lnTo>
                <a:lnTo>
                  <a:pt x="900" y="173"/>
                </a:lnTo>
                <a:lnTo>
                  <a:pt x="931" y="157"/>
                </a:lnTo>
                <a:lnTo>
                  <a:pt x="952" y="142"/>
                </a:lnTo>
                <a:lnTo>
                  <a:pt x="966" y="125"/>
                </a:lnTo>
                <a:close/>
                <a:moveTo>
                  <a:pt x="3020" y="123"/>
                </a:moveTo>
                <a:lnTo>
                  <a:pt x="3020" y="302"/>
                </a:lnTo>
                <a:lnTo>
                  <a:pt x="3072" y="302"/>
                </a:lnTo>
                <a:lnTo>
                  <a:pt x="3126" y="302"/>
                </a:lnTo>
                <a:lnTo>
                  <a:pt x="3091" y="242"/>
                </a:lnTo>
                <a:lnTo>
                  <a:pt x="3057" y="184"/>
                </a:lnTo>
                <a:lnTo>
                  <a:pt x="3020" y="123"/>
                </a:lnTo>
                <a:close/>
                <a:moveTo>
                  <a:pt x="2417" y="115"/>
                </a:moveTo>
                <a:lnTo>
                  <a:pt x="2408" y="119"/>
                </a:lnTo>
                <a:lnTo>
                  <a:pt x="2385" y="209"/>
                </a:lnTo>
                <a:lnTo>
                  <a:pt x="2360" y="302"/>
                </a:lnTo>
                <a:lnTo>
                  <a:pt x="2525" y="302"/>
                </a:lnTo>
                <a:lnTo>
                  <a:pt x="2471" y="207"/>
                </a:lnTo>
                <a:lnTo>
                  <a:pt x="2417" y="115"/>
                </a:lnTo>
                <a:close/>
                <a:moveTo>
                  <a:pt x="1607" y="108"/>
                </a:moveTo>
                <a:lnTo>
                  <a:pt x="1596" y="150"/>
                </a:lnTo>
                <a:lnTo>
                  <a:pt x="1586" y="186"/>
                </a:lnTo>
                <a:lnTo>
                  <a:pt x="1576" y="223"/>
                </a:lnTo>
                <a:lnTo>
                  <a:pt x="1576" y="227"/>
                </a:lnTo>
                <a:lnTo>
                  <a:pt x="1576" y="231"/>
                </a:lnTo>
                <a:lnTo>
                  <a:pt x="1576" y="234"/>
                </a:lnTo>
                <a:lnTo>
                  <a:pt x="1592" y="267"/>
                </a:lnTo>
                <a:lnTo>
                  <a:pt x="1605" y="300"/>
                </a:lnTo>
                <a:lnTo>
                  <a:pt x="1659" y="300"/>
                </a:lnTo>
                <a:lnTo>
                  <a:pt x="1720" y="300"/>
                </a:lnTo>
                <a:lnTo>
                  <a:pt x="1682" y="238"/>
                </a:lnTo>
                <a:lnTo>
                  <a:pt x="1645" y="175"/>
                </a:lnTo>
                <a:lnTo>
                  <a:pt x="1607" y="108"/>
                </a:lnTo>
                <a:close/>
                <a:moveTo>
                  <a:pt x="2613" y="108"/>
                </a:moveTo>
                <a:lnTo>
                  <a:pt x="2596" y="175"/>
                </a:lnTo>
                <a:lnTo>
                  <a:pt x="2579" y="238"/>
                </a:lnTo>
                <a:lnTo>
                  <a:pt x="2561" y="302"/>
                </a:lnTo>
                <a:lnTo>
                  <a:pt x="2726" y="302"/>
                </a:lnTo>
                <a:lnTo>
                  <a:pt x="2690" y="238"/>
                </a:lnTo>
                <a:lnTo>
                  <a:pt x="2652" y="175"/>
                </a:lnTo>
                <a:lnTo>
                  <a:pt x="2613" y="108"/>
                </a:lnTo>
                <a:close/>
                <a:moveTo>
                  <a:pt x="3028" y="108"/>
                </a:moveTo>
                <a:lnTo>
                  <a:pt x="3066" y="175"/>
                </a:lnTo>
                <a:lnTo>
                  <a:pt x="3105" y="238"/>
                </a:lnTo>
                <a:lnTo>
                  <a:pt x="3143" y="305"/>
                </a:lnTo>
                <a:lnTo>
                  <a:pt x="3160" y="242"/>
                </a:lnTo>
                <a:lnTo>
                  <a:pt x="3176" y="182"/>
                </a:lnTo>
                <a:lnTo>
                  <a:pt x="3193" y="125"/>
                </a:lnTo>
                <a:lnTo>
                  <a:pt x="3112" y="117"/>
                </a:lnTo>
                <a:lnTo>
                  <a:pt x="3028" y="108"/>
                </a:lnTo>
                <a:close/>
                <a:moveTo>
                  <a:pt x="2008" y="108"/>
                </a:moveTo>
                <a:lnTo>
                  <a:pt x="1981" y="207"/>
                </a:lnTo>
                <a:lnTo>
                  <a:pt x="1956" y="302"/>
                </a:lnTo>
                <a:lnTo>
                  <a:pt x="2124" y="302"/>
                </a:lnTo>
                <a:lnTo>
                  <a:pt x="2066" y="206"/>
                </a:lnTo>
                <a:lnTo>
                  <a:pt x="2008" y="108"/>
                </a:lnTo>
                <a:close/>
                <a:moveTo>
                  <a:pt x="2210" y="108"/>
                </a:moveTo>
                <a:lnTo>
                  <a:pt x="2193" y="175"/>
                </a:lnTo>
                <a:lnTo>
                  <a:pt x="2175" y="238"/>
                </a:lnTo>
                <a:lnTo>
                  <a:pt x="2158" y="302"/>
                </a:lnTo>
                <a:lnTo>
                  <a:pt x="2325" y="302"/>
                </a:lnTo>
                <a:lnTo>
                  <a:pt x="2268" y="206"/>
                </a:lnTo>
                <a:lnTo>
                  <a:pt x="2210" y="108"/>
                </a:lnTo>
                <a:close/>
                <a:moveTo>
                  <a:pt x="2815" y="106"/>
                </a:moveTo>
                <a:lnTo>
                  <a:pt x="2796" y="173"/>
                </a:lnTo>
                <a:lnTo>
                  <a:pt x="2780" y="238"/>
                </a:lnTo>
                <a:lnTo>
                  <a:pt x="2763" y="302"/>
                </a:lnTo>
                <a:lnTo>
                  <a:pt x="2928" y="302"/>
                </a:lnTo>
                <a:lnTo>
                  <a:pt x="2890" y="236"/>
                </a:lnTo>
                <a:lnTo>
                  <a:pt x="2853" y="173"/>
                </a:lnTo>
                <a:lnTo>
                  <a:pt x="2815" y="106"/>
                </a:lnTo>
                <a:close/>
                <a:moveTo>
                  <a:pt x="1807" y="106"/>
                </a:moveTo>
                <a:lnTo>
                  <a:pt x="1789" y="173"/>
                </a:lnTo>
                <a:lnTo>
                  <a:pt x="1772" y="238"/>
                </a:lnTo>
                <a:lnTo>
                  <a:pt x="1757" y="300"/>
                </a:lnTo>
                <a:lnTo>
                  <a:pt x="1920" y="300"/>
                </a:lnTo>
                <a:lnTo>
                  <a:pt x="1884" y="236"/>
                </a:lnTo>
                <a:lnTo>
                  <a:pt x="1845" y="173"/>
                </a:lnTo>
                <a:lnTo>
                  <a:pt x="1807" y="106"/>
                </a:lnTo>
                <a:close/>
                <a:moveTo>
                  <a:pt x="2826" y="102"/>
                </a:moveTo>
                <a:lnTo>
                  <a:pt x="2865" y="169"/>
                </a:lnTo>
                <a:lnTo>
                  <a:pt x="2905" y="236"/>
                </a:lnTo>
                <a:lnTo>
                  <a:pt x="2945" y="305"/>
                </a:lnTo>
                <a:lnTo>
                  <a:pt x="2964" y="234"/>
                </a:lnTo>
                <a:lnTo>
                  <a:pt x="2982" y="169"/>
                </a:lnTo>
                <a:lnTo>
                  <a:pt x="2999" y="102"/>
                </a:lnTo>
                <a:lnTo>
                  <a:pt x="2826" y="102"/>
                </a:lnTo>
                <a:close/>
                <a:moveTo>
                  <a:pt x="1820" y="102"/>
                </a:moveTo>
                <a:lnTo>
                  <a:pt x="1880" y="204"/>
                </a:lnTo>
                <a:lnTo>
                  <a:pt x="1941" y="309"/>
                </a:lnTo>
                <a:lnTo>
                  <a:pt x="1960" y="236"/>
                </a:lnTo>
                <a:lnTo>
                  <a:pt x="1978" y="169"/>
                </a:lnTo>
                <a:lnTo>
                  <a:pt x="1995" y="102"/>
                </a:lnTo>
                <a:lnTo>
                  <a:pt x="1820" y="102"/>
                </a:lnTo>
                <a:close/>
                <a:moveTo>
                  <a:pt x="2625" y="102"/>
                </a:moveTo>
                <a:lnTo>
                  <a:pt x="2663" y="169"/>
                </a:lnTo>
                <a:lnTo>
                  <a:pt x="2703" y="236"/>
                </a:lnTo>
                <a:lnTo>
                  <a:pt x="2746" y="307"/>
                </a:lnTo>
                <a:lnTo>
                  <a:pt x="2765" y="236"/>
                </a:lnTo>
                <a:lnTo>
                  <a:pt x="2784" y="169"/>
                </a:lnTo>
                <a:lnTo>
                  <a:pt x="2801" y="102"/>
                </a:lnTo>
                <a:lnTo>
                  <a:pt x="2625" y="102"/>
                </a:lnTo>
                <a:close/>
                <a:moveTo>
                  <a:pt x="1548" y="102"/>
                </a:moveTo>
                <a:lnTo>
                  <a:pt x="1548" y="221"/>
                </a:lnTo>
                <a:lnTo>
                  <a:pt x="1559" y="223"/>
                </a:lnTo>
                <a:lnTo>
                  <a:pt x="1576" y="163"/>
                </a:lnTo>
                <a:lnTo>
                  <a:pt x="1594" y="102"/>
                </a:lnTo>
                <a:lnTo>
                  <a:pt x="1548" y="102"/>
                </a:lnTo>
                <a:close/>
                <a:moveTo>
                  <a:pt x="1617" y="102"/>
                </a:moveTo>
                <a:lnTo>
                  <a:pt x="1676" y="202"/>
                </a:lnTo>
                <a:lnTo>
                  <a:pt x="1734" y="298"/>
                </a:lnTo>
                <a:lnTo>
                  <a:pt x="1743" y="296"/>
                </a:lnTo>
                <a:lnTo>
                  <a:pt x="1768" y="200"/>
                </a:lnTo>
                <a:lnTo>
                  <a:pt x="1793" y="102"/>
                </a:lnTo>
                <a:lnTo>
                  <a:pt x="1617" y="102"/>
                </a:lnTo>
                <a:close/>
                <a:moveTo>
                  <a:pt x="2423" y="100"/>
                </a:moveTo>
                <a:lnTo>
                  <a:pt x="2463" y="169"/>
                </a:lnTo>
                <a:lnTo>
                  <a:pt x="2504" y="238"/>
                </a:lnTo>
                <a:lnTo>
                  <a:pt x="2544" y="307"/>
                </a:lnTo>
                <a:lnTo>
                  <a:pt x="2563" y="236"/>
                </a:lnTo>
                <a:lnTo>
                  <a:pt x="2582" y="167"/>
                </a:lnTo>
                <a:lnTo>
                  <a:pt x="2600" y="100"/>
                </a:lnTo>
                <a:lnTo>
                  <a:pt x="2423" y="100"/>
                </a:lnTo>
                <a:close/>
                <a:moveTo>
                  <a:pt x="2020" y="100"/>
                </a:moveTo>
                <a:lnTo>
                  <a:pt x="2079" y="204"/>
                </a:lnTo>
                <a:lnTo>
                  <a:pt x="2141" y="307"/>
                </a:lnTo>
                <a:lnTo>
                  <a:pt x="2170" y="204"/>
                </a:lnTo>
                <a:lnTo>
                  <a:pt x="2196" y="100"/>
                </a:lnTo>
                <a:lnTo>
                  <a:pt x="2020" y="100"/>
                </a:lnTo>
                <a:close/>
                <a:moveTo>
                  <a:pt x="1490" y="100"/>
                </a:moveTo>
                <a:lnTo>
                  <a:pt x="1490" y="219"/>
                </a:lnTo>
                <a:lnTo>
                  <a:pt x="1528" y="219"/>
                </a:lnTo>
                <a:lnTo>
                  <a:pt x="1528" y="100"/>
                </a:lnTo>
                <a:lnTo>
                  <a:pt x="1490" y="100"/>
                </a:lnTo>
                <a:close/>
                <a:moveTo>
                  <a:pt x="2221" y="100"/>
                </a:moveTo>
                <a:lnTo>
                  <a:pt x="2262" y="169"/>
                </a:lnTo>
                <a:lnTo>
                  <a:pt x="2302" y="238"/>
                </a:lnTo>
                <a:lnTo>
                  <a:pt x="2344" y="309"/>
                </a:lnTo>
                <a:lnTo>
                  <a:pt x="2362" y="236"/>
                </a:lnTo>
                <a:lnTo>
                  <a:pt x="2381" y="167"/>
                </a:lnTo>
                <a:lnTo>
                  <a:pt x="2398" y="100"/>
                </a:lnTo>
                <a:lnTo>
                  <a:pt x="2221" y="100"/>
                </a:lnTo>
                <a:close/>
                <a:moveTo>
                  <a:pt x="1185" y="59"/>
                </a:moveTo>
                <a:lnTo>
                  <a:pt x="1073" y="88"/>
                </a:lnTo>
                <a:lnTo>
                  <a:pt x="1077" y="102"/>
                </a:lnTo>
                <a:lnTo>
                  <a:pt x="1187" y="69"/>
                </a:lnTo>
                <a:lnTo>
                  <a:pt x="1185" y="59"/>
                </a:lnTo>
                <a:close/>
                <a:moveTo>
                  <a:pt x="1352" y="19"/>
                </a:moveTo>
                <a:lnTo>
                  <a:pt x="1258" y="54"/>
                </a:lnTo>
                <a:lnTo>
                  <a:pt x="1165" y="88"/>
                </a:lnTo>
                <a:lnTo>
                  <a:pt x="1167" y="94"/>
                </a:lnTo>
                <a:lnTo>
                  <a:pt x="1352" y="94"/>
                </a:lnTo>
                <a:lnTo>
                  <a:pt x="1352" y="19"/>
                </a:lnTo>
                <a:close/>
                <a:moveTo>
                  <a:pt x="1382" y="15"/>
                </a:moveTo>
                <a:lnTo>
                  <a:pt x="1382" y="221"/>
                </a:lnTo>
                <a:lnTo>
                  <a:pt x="1459" y="221"/>
                </a:lnTo>
                <a:lnTo>
                  <a:pt x="1459" y="15"/>
                </a:lnTo>
                <a:lnTo>
                  <a:pt x="1382" y="15"/>
                </a:lnTo>
                <a:close/>
                <a:moveTo>
                  <a:pt x="1352" y="0"/>
                </a:moveTo>
                <a:lnTo>
                  <a:pt x="1490" y="0"/>
                </a:lnTo>
                <a:lnTo>
                  <a:pt x="1490" y="63"/>
                </a:lnTo>
                <a:lnTo>
                  <a:pt x="1640" y="63"/>
                </a:lnTo>
                <a:lnTo>
                  <a:pt x="2287" y="61"/>
                </a:lnTo>
                <a:lnTo>
                  <a:pt x="2934" y="63"/>
                </a:lnTo>
                <a:lnTo>
                  <a:pt x="3022" y="69"/>
                </a:lnTo>
                <a:lnTo>
                  <a:pt x="3110" y="79"/>
                </a:lnTo>
                <a:lnTo>
                  <a:pt x="3201" y="90"/>
                </a:lnTo>
                <a:lnTo>
                  <a:pt x="3366" y="108"/>
                </a:lnTo>
                <a:lnTo>
                  <a:pt x="3531" y="125"/>
                </a:lnTo>
                <a:lnTo>
                  <a:pt x="3696" y="146"/>
                </a:lnTo>
                <a:lnTo>
                  <a:pt x="3869" y="163"/>
                </a:lnTo>
                <a:lnTo>
                  <a:pt x="4042" y="171"/>
                </a:lnTo>
                <a:lnTo>
                  <a:pt x="4214" y="173"/>
                </a:lnTo>
                <a:lnTo>
                  <a:pt x="4387" y="171"/>
                </a:lnTo>
                <a:lnTo>
                  <a:pt x="4560" y="169"/>
                </a:lnTo>
                <a:lnTo>
                  <a:pt x="5374" y="171"/>
                </a:lnTo>
                <a:lnTo>
                  <a:pt x="6190" y="171"/>
                </a:lnTo>
                <a:lnTo>
                  <a:pt x="6227" y="171"/>
                </a:lnTo>
                <a:lnTo>
                  <a:pt x="6236" y="204"/>
                </a:lnTo>
                <a:lnTo>
                  <a:pt x="6252" y="232"/>
                </a:lnTo>
                <a:lnTo>
                  <a:pt x="6269" y="259"/>
                </a:lnTo>
                <a:lnTo>
                  <a:pt x="6292" y="282"/>
                </a:lnTo>
                <a:lnTo>
                  <a:pt x="6315" y="305"/>
                </a:lnTo>
                <a:lnTo>
                  <a:pt x="6324" y="317"/>
                </a:lnTo>
                <a:lnTo>
                  <a:pt x="6328" y="334"/>
                </a:lnTo>
                <a:lnTo>
                  <a:pt x="6334" y="352"/>
                </a:lnTo>
                <a:lnTo>
                  <a:pt x="6315" y="359"/>
                </a:lnTo>
                <a:lnTo>
                  <a:pt x="6296" y="363"/>
                </a:lnTo>
                <a:lnTo>
                  <a:pt x="5724" y="373"/>
                </a:lnTo>
                <a:lnTo>
                  <a:pt x="5710" y="377"/>
                </a:lnTo>
                <a:lnTo>
                  <a:pt x="5697" y="386"/>
                </a:lnTo>
                <a:lnTo>
                  <a:pt x="5689" y="398"/>
                </a:lnTo>
                <a:lnTo>
                  <a:pt x="5668" y="457"/>
                </a:lnTo>
                <a:lnTo>
                  <a:pt x="5647" y="517"/>
                </a:lnTo>
                <a:lnTo>
                  <a:pt x="5637" y="532"/>
                </a:lnTo>
                <a:lnTo>
                  <a:pt x="5622" y="549"/>
                </a:lnTo>
                <a:lnTo>
                  <a:pt x="5610" y="526"/>
                </a:lnTo>
                <a:lnTo>
                  <a:pt x="5601" y="505"/>
                </a:lnTo>
                <a:lnTo>
                  <a:pt x="5580" y="446"/>
                </a:lnTo>
                <a:lnTo>
                  <a:pt x="5558" y="390"/>
                </a:lnTo>
                <a:lnTo>
                  <a:pt x="5549" y="382"/>
                </a:lnTo>
                <a:lnTo>
                  <a:pt x="5533" y="377"/>
                </a:lnTo>
                <a:lnTo>
                  <a:pt x="5516" y="375"/>
                </a:lnTo>
                <a:lnTo>
                  <a:pt x="5220" y="373"/>
                </a:lnTo>
                <a:lnTo>
                  <a:pt x="1649" y="367"/>
                </a:lnTo>
                <a:lnTo>
                  <a:pt x="1624" y="367"/>
                </a:lnTo>
                <a:lnTo>
                  <a:pt x="1597" y="367"/>
                </a:lnTo>
                <a:lnTo>
                  <a:pt x="1597" y="413"/>
                </a:lnTo>
                <a:lnTo>
                  <a:pt x="1597" y="459"/>
                </a:lnTo>
                <a:lnTo>
                  <a:pt x="1597" y="480"/>
                </a:lnTo>
                <a:lnTo>
                  <a:pt x="1594" y="494"/>
                </a:lnTo>
                <a:lnTo>
                  <a:pt x="1588" y="501"/>
                </a:lnTo>
                <a:lnTo>
                  <a:pt x="1574" y="503"/>
                </a:lnTo>
                <a:lnTo>
                  <a:pt x="1551" y="505"/>
                </a:lnTo>
                <a:lnTo>
                  <a:pt x="1548" y="505"/>
                </a:lnTo>
                <a:lnTo>
                  <a:pt x="1542" y="507"/>
                </a:lnTo>
                <a:lnTo>
                  <a:pt x="1536" y="507"/>
                </a:lnTo>
                <a:lnTo>
                  <a:pt x="1536" y="4058"/>
                </a:lnTo>
                <a:lnTo>
                  <a:pt x="1615" y="4058"/>
                </a:lnTo>
                <a:lnTo>
                  <a:pt x="1693" y="4058"/>
                </a:lnTo>
                <a:lnTo>
                  <a:pt x="1716" y="4052"/>
                </a:lnTo>
                <a:lnTo>
                  <a:pt x="1738" y="4045"/>
                </a:lnTo>
                <a:lnTo>
                  <a:pt x="1759" y="4045"/>
                </a:lnTo>
                <a:lnTo>
                  <a:pt x="1772" y="4050"/>
                </a:lnTo>
                <a:lnTo>
                  <a:pt x="1778" y="4064"/>
                </a:lnTo>
                <a:lnTo>
                  <a:pt x="1778" y="4085"/>
                </a:lnTo>
                <a:lnTo>
                  <a:pt x="1778" y="4097"/>
                </a:lnTo>
                <a:lnTo>
                  <a:pt x="1776" y="4110"/>
                </a:lnTo>
                <a:lnTo>
                  <a:pt x="1068" y="4110"/>
                </a:lnTo>
                <a:lnTo>
                  <a:pt x="1066" y="4104"/>
                </a:lnTo>
                <a:lnTo>
                  <a:pt x="1064" y="4098"/>
                </a:lnTo>
                <a:lnTo>
                  <a:pt x="1064" y="4091"/>
                </a:lnTo>
                <a:lnTo>
                  <a:pt x="1066" y="4079"/>
                </a:lnTo>
                <a:lnTo>
                  <a:pt x="1068" y="4066"/>
                </a:lnTo>
                <a:lnTo>
                  <a:pt x="1069" y="4054"/>
                </a:lnTo>
                <a:lnTo>
                  <a:pt x="1073" y="4049"/>
                </a:lnTo>
                <a:lnTo>
                  <a:pt x="1092" y="4049"/>
                </a:lnTo>
                <a:lnTo>
                  <a:pt x="1112" y="4050"/>
                </a:lnTo>
                <a:lnTo>
                  <a:pt x="1131" y="4054"/>
                </a:lnTo>
                <a:lnTo>
                  <a:pt x="1135" y="4056"/>
                </a:lnTo>
                <a:lnTo>
                  <a:pt x="1140" y="4058"/>
                </a:lnTo>
                <a:lnTo>
                  <a:pt x="1144" y="4058"/>
                </a:lnTo>
                <a:lnTo>
                  <a:pt x="1225" y="4058"/>
                </a:lnTo>
                <a:lnTo>
                  <a:pt x="1309" y="4058"/>
                </a:lnTo>
                <a:lnTo>
                  <a:pt x="1309" y="3964"/>
                </a:lnTo>
                <a:lnTo>
                  <a:pt x="1309" y="3872"/>
                </a:lnTo>
                <a:lnTo>
                  <a:pt x="1309" y="3837"/>
                </a:lnTo>
                <a:lnTo>
                  <a:pt x="1308" y="2629"/>
                </a:lnTo>
                <a:lnTo>
                  <a:pt x="1308" y="1389"/>
                </a:lnTo>
                <a:lnTo>
                  <a:pt x="1309" y="544"/>
                </a:lnTo>
                <a:lnTo>
                  <a:pt x="1308" y="528"/>
                </a:lnTo>
                <a:lnTo>
                  <a:pt x="1306" y="517"/>
                </a:lnTo>
                <a:lnTo>
                  <a:pt x="1298" y="509"/>
                </a:lnTo>
                <a:lnTo>
                  <a:pt x="1288" y="505"/>
                </a:lnTo>
                <a:lnTo>
                  <a:pt x="1271" y="505"/>
                </a:lnTo>
                <a:lnTo>
                  <a:pt x="1233" y="505"/>
                </a:lnTo>
                <a:lnTo>
                  <a:pt x="1192" y="505"/>
                </a:lnTo>
                <a:lnTo>
                  <a:pt x="1179" y="503"/>
                </a:lnTo>
                <a:lnTo>
                  <a:pt x="1169" y="500"/>
                </a:lnTo>
                <a:lnTo>
                  <a:pt x="1164" y="488"/>
                </a:lnTo>
                <a:lnTo>
                  <a:pt x="1162" y="475"/>
                </a:lnTo>
                <a:lnTo>
                  <a:pt x="1162" y="409"/>
                </a:lnTo>
                <a:lnTo>
                  <a:pt x="1162" y="338"/>
                </a:lnTo>
                <a:lnTo>
                  <a:pt x="1127" y="338"/>
                </a:lnTo>
                <a:lnTo>
                  <a:pt x="280" y="338"/>
                </a:lnTo>
                <a:lnTo>
                  <a:pt x="265" y="340"/>
                </a:lnTo>
                <a:lnTo>
                  <a:pt x="253" y="346"/>
                </a:lnTo>
                <a:lnTo>
                  <a:pt x="242" y="357"/>
                </a:lnTo>
                <a:lnTo>
                  <a:pt x="228" y="369"/>
                </a:lnTo>
                <a:lnTo>
                  <a:pt x="211" y="378"/>
                </a:lnTo>
                <a:lnTo>
                  <a:pt x="194" y="384"/>
                </a:lnTo>
                <a:lnTo>
                  <a:pt x="165" y="386"/>
                </a:lnTo>
                <a:lnTo>
                  <a:pt x="132" y="384"/>
                </a:lnTo>
                <a:lnTo>
                  <a:pt x="132" y="544"/>
                </a:lnTo>
                <a:lnTo>
                  <a:pt x="232" y="544"/>
                </a:lnTo>
                <a:lnTo>
                  <a:pt x="232" y="822"/>
                </a:lnTo>
                <a:lnTo>
                  <a:pt x="19" y="822"/>
                </a:lnTo>
                <a:lnTo>
                  <a:pt x="19" y="546"/>
                </a:lnTo>
                <a:lnTo>
                  <a:pt x="117" y="546"/>
                </a:lnTo>
                <a:lnTo>
                  <a:pt x="117" y="386"/>
                </a:lnTo>
                <a:lnTo>
                  <a:pt x="96" y="384"/>
                </a:lnTo>
                <a:lnTo>
                  <a:pt x="75" y="384"/>
                </a:lnTo>
                <a:lnTo>
                  <a:pt x="54" y="384"/>
                </a:lnTo>
                <a:lnTo>
                  <a:pt x="35" y="380"/>
                </a:lnTo>
                <a:lnTo>
                  <a:pt x="15" y="369"/>
                </a:lnTo>
                <a:lnTo>
                  <a:pt x="0" y="352"/>
                </a:lnTo>
                <a:lnTo>
                  <a:pt x="0" y="83"/>
                </a:lnTo>
                <a:lnTo>
                  <a:pt x="12" y="69"/>
                </a:lnTo>
                <a:lnTo>
                  <a:pt x="25" y="58"/>
                </a:lnTo>
                <a:lnTo>
                  <a:pt x="40" y="50"/>
                </a:lnTo>
                <a:lnTo>
                  <a:pt x="60" y="48"/>
                </a:lnTo>
                <a:lnTo>
                  <a:pt x="125" y="48"/>
                </a:lnTo>
                <a:lnTo>
                  <a:pt x="192" y="50"/>
                </a:lnTo>
                <a:lnTo>
                  <a:pt x="211" y="54"/>
                </a:lnTo>
                <a:lnTo>
                  <a:pt x="228" y="61"/>
                </a:lnTo>
                <a:lnTo>
                  <a:pt x="240" y="75"/>
                </a:lnTo>
                <a:lnTo>
                  <a:pt x="252" y="88"/>
                </a:lnTo>
                <a:lnTo>
                  <a:pt x="265" y="94"/>
                </a:lnTo>
                <a:lnTo>
                  <a:pt x="280" y="96"/>
                </a:lnTo>
                <a:lnTo>
                  <a:pt x="979" y="96"/>
                </a:lnTo>
                <a:lnTo>
                  <a:pt x="1006" y="92"/>
                </a:lnTo>
                <a:lnTo>
                  <a:pt x="1033" y="88"/>
                </a:lnTo>
                <a:lnTo>
                  <a:pt x="1223" y="40"/>
                </a:lnTo>
                <a:lnTo>
                  <a:pt x="1286" y="21"/>
                </a:lnTo>
                <a:lnTo>
                  <a:pt x="1352" y="0"/>
                </a:lnTo>
                <a:close/>
              </a:path>
            </a:pathLst>
          </a:custGeom>
          <a:solidFill>
            <a:schemeClr val="accent4">
              <a:lumMod val="20000"/>
              <a:lumOff val="80000"/>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a:extLst>
              <a:ext uri="{FF2B5EF4-FFF2-40B4-BE49-F238E27FC236}">
                <a16:creationId xmlns:a16="http://schemas.microsoft.com/office/drawing/2014/main" id="{24D33D6C-6836-4B30-A0E0-BE9BAE7D8EEF}"/>
              </a:ext>
            </a:extLst>
          </p:cNvPr>
          <p:cNvSpPr txBox="1"/>
          <p:nvPr/>
        </p:nvSpPr>
        <p:spPr>
          <a:xfrm>
            <a:off x="2078356" y="3019168"/>
            <a:ext cx="4653048" cy="3371051"/>
          </a:xfrm>
          <a:prstGeom prst="rect">
            <a:avLst/>
          </a:prstGeom>
          <a:noFill/>
        </p:spPr>
        <p:txBody>
          <a:bodyPr wrap="square" rtlCol="0" anchor="t">
            <a:spAutoFit/>
          </a:bodyPr>
          <a:lstStyle/>
          <a:p>
            <a:pPr marL="228594" indent="-228594">
              <a:lnSpc>
                <a:spcPct val="150000"/>
              </a:lnSpc>
              <a:buFont typeface="Wingdings" pitchFamily="2" charset="2"/>
              <a:buChar char="v"/>
            </a:pPr>
            <a:r>
              <a:rPr lang="en-US" altLang="ko-KR" sz="1600" dirty="0">
                <a:solidFill>
                  <a:schemeClr val="bg2">
                    <a:lumMod val="10000"/>
                  </a:schemeClr>
                </a:solidFill>
                <a:ea typeface="맑은 고딕" panose="020B0503020000020004" pitchFamily="50" charset="-127"/>
              </a:rPr>
              <a:t>Communicate routine review results by phone – document with memo to file</a:t>
            </a:r>
          </a:p>
          <a:p>
            <a:pPr marL="228594" indent="-228594">
              <a:lnSpc>
                <a:spcPct val="150000"/>
              </a:lnSpc>
              <a:buFont typeface="Wingdings" pitchFamily="2" charset="2"/>
              <a:buChar char="v"/>
            </a:pPr>
            <a:r>
              <a:rPr lang="en-US" altLang="ko-KR" sz="1600" dirty="0">
                <a:solidFill>
                  <a:schemeClr val="bg2">
                    <a:lumMod val="10000"/>
                  </a:schemeClr>
                </a:solidFill>
                <a:ea typeface="맑은 고딕" panose="020B0503020000020004" pitchFamily="50" charset="-127"/>
              </a:rPr>
              <a:t>Take corrective action promptly</a:t>
            </a:r>
          </a:p>
          <a:p>
            <a:pPr marL="228594" indent="-228594">
              <a:lnSpc>
                <a:spcPct val="150000"/>
              </a:lnSpc>
              <a:buFont typeface="Wingdings" pitchFamily="2" charset="2"/>
              <a:buChar char="v"/>
            </a:pPr>
            <a:r>
              <a:rPr lang="en-US" altLang="ko-KR" sz="1600" dirty="0">
                <a:solidFill>
                  <a:schemeClr val="bg2">
                    <a:lumMod val="10000"/>
                  </a:schemeClr>
                </a:solidFill>
                <a:ea typeface="맑은 고딕" panose="020B0503020000020004" pitchFamily="50" charset="-127"/>
              </a:rPr>
              <a:t>Notify contractor in writing of violations if not corrected promptly after informal request</a:t>
            </a:r>
          </a:p>
          <a:p>
            <a:pPr marL="228594" indent="-228594">
              <a:lnSpc>
                <a:spcPct val="150000"/>
              </a:lnSpc>
              <a:buFont typeface="Wingdings" pitchFamily="2" charset="2"/>
              <a:buChar char="v"/>
            </a:pPr>
            <a:r>
              <a:rPr lang="en-US" altLang="ko-KR" sz="1600" dirty="0">
                <a:solidFill>
                  <a:schemeClr val="bg2">
                    <a:lumMod val="10000"/>
                  </a:schemeClr>
                </a:solidFill>
                <a:ea typeface="맑은 고딕" panose="020B0503020000020004" pitchFamily="50" charset="-127"/>
              </a:rPr>
              <a:t>Always send written notification of serious violations of when sanctions/withholding are probable</a:t>
            </a:r>
          </a:p>
          <a:p>
            <a:pPr marL="228594" indent="-228594">
              <a:lnSpc>
                <a:spcPct val="150000"/>
              </a:lnSpc>
              <a:buFont typeface="Wingdings" pitchFamily="2" charset="2"/>
              <a:buChar char="v"/>
            </a:pPr>
            <a:r>
              <a:rPr lang="en-US" altLang="ko-KR" sz="1600" dirty="0">
                <a:solidFill>
                  <a:schemeClr val="bg2">
                    <a:lumMod val="10000"/>
                  </a:schemeClr>
                </a:solidFill>
                <a:ea typeface="맑은 고딕" panose="020B0503020000020004" pitchFamily="50" charset="-127"/>
              </a:rPr>
              <a:t>Provide appeal rights to employer </a:t>
            </a:r>
          </a:p>
        </p:txBody>
      </p:sp>
      <p:sp>
        <p:nvSpPr>
          <p:cNvPr id="20" name="TextBox 19"/>
          <p:cNvSpPr txBox="1"/>
          <p:nvPr/>
        </p:nvSpPr>
        <p:spPr>
          <a:xfrm>
            <a:off x="1164761" y="1534924"/>
            <a:ext cx="4538196" cy="769441"/>
          </a:xfrm>
          <a:prstGeom prst="rect">
            <a:avLst/>
          </a:prstGeom>
          <a:noFill/>
        </p:spPr>
        <p:txBody>
          <a:bodyPr wrap="square" rtlCol="0">
            <a:spAutoFit/>
          </a:bodyPr>
          <a:lstStyle/>
          <a:p>
            <a:r>
              <a:rPr lang="en-US" sz="4400" b="1" dirty="0">
                <a:solidFill>
                  <a:schemeClr val="accent1"/>
                </a:solidFill>
                <a:latin typeface="+mj-lt"/>
                <a:ea typeface="Noto Sans" panose="020B0902040504020204" pitchFamily="34"/>
                <a:cs typeface="Noto Sans" panose="020B0902040504020204" pitchFamily="34"/>
              </a:rPr>
              <a:t>Agency Basics</a:t>
            </a:r>
          </a:p>
        </p:txBody>
      </p:sp>
      <p:sp>
        <p:nvSpPr>
          <p:cNvPr id="21" name="TextBox 20"/>
          <p:cNvSpPr txBox="1"/>
          <p:nvPr/>
        </p:nvSpPr>
        <p:spPr>
          <a:xfrm>
            <a:off x="1164761" y="2278057"/>
            <a:ext cx="5566644" cy="461665"/>
          </a:xfrm>
          <a:prstGeom prst="rect">
            <a:avLst/>
          </a:prstGeom>
          <a:noFill/>
        </p:spPr>
        <p:txBody>
          <a:bodyPr wrap="square" rtlCol="0">
            <a:spAutoFit/>
          </a:bodyPr>
          <a:lstStyle/>
          <a:p>
            <a:r>
              <a:rPr lang="en-US" altLang="ko-KR" sz="2400" dirty="0">
                <a:solidFill>
                  <a:schemeClr val="bg2">
                    <a:lumMod val="10000"/>
                  </a:schemeClr>
                </a:solidFill>
                <a:latin typeface="+mj-lt"/>
              </a:rPr>
              <a:t>Follow-up</a:t>
            </a:r>
            <a:endParaRPr lang="ko-KR" altLang="en-US" sz="2400">
              <a:solidFill>
                <a:schemeClr val="bg2">
                  <a:lumMod val="10000"/>
                </a:schemeClr>
              </a:solidFill>
              <a:latin typeface="+mj-lt"/>
            </a:endParaRPr>
          </a:p>
        </p:txBody>
      </p:sp>
      <p:pic>
        <p:nvPicPr>
          <p:cNvPr id="4" name="Picture Placeholder 3"/>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596" r="61778"/>
          <a:stretch/>
        </p:blipFill>
        <p:spPr/>
      </p:pic>
      <p:grpSp>
        <p:nvGrpSpPr>
          <p:cNvPr id="22" name="Group 21"/>
          <p:cNvGrpSpPr/>
          <p:nvPr/>
        </p:nvGrpSpPr>
        <p:grpSpPr>
          <a:xfrm>
            <a:off x="291439" y="108473"/>
            <a:ext cx="11609125" cy="6588352"/>
            <a:chOff x="350790" y="108473"/>
            <a:chExt cx="11609125" cy="6588352"/>
          </a:xfrm>
        </p:grpSpPr>
        <p:sp>
          <p:nvSpPr>
            <p:cNvPr id="23" name="Freeform 22"/>
            <p:cNvSpPr/>
            <p:nvPr/>
          </p:nvSpPr>
          <p:spPr>
            <a:xfrm>
              <a:off x="11059258"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11059258" y="1744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350790"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99051" y="108473"/>
              <a:ext cx="1192955" cy="215444"/>
            </a:xfrm>
            <a:prstGeom prst="rect">
              <a:avLst/>
            </a:prstGeom>
          </p:spPr>
          <p:txBody>
            <a:bodyPr wrap="none">
              <a:spAutoFit/>
            </a:bodyPr>
            <a:lstStyle/>
            <a:p>
              <a:r>
                <a:rPr lang="en-US" sz="800" b="1" dirty="0">
                  <a:solidFill>
                    <a:schemeClr val="bg1"/>
                  </a:solidFill>
                  <a:latin typeface="+mj-lt"/>
                  <a:ea typeface="Noto Sans" panose="020B0902040504020204" pitchFamily="34"/>
                  <a:cs typeface="Noto Sans" panose="020B0902040504020204" pitchFamily="34"/>
                </a:rPr>
                <a:t>CONSTRUCTION SITE </a:t>
              </a:r>
            </a:p>
          </p:txBody>
        </p:sp>
        <p:sp>
          <p:nvSpPr>
            <p:cNvPr id="27" name="Freeform 26"/>
            <p:cNvSpPr/>
            <p:nvPr/>
          </p:nvSpPr>
          <p:spPr>
            <a:xfrm>
              <a:off x="350790" y="174465"/>
              <a:ext cx="87554" cy="83460"/>
            </a:xfrm>
            <a:custGeom>
              <a:avLst/>
              <a:gdLst>
                <a:gd name="connsiteX0" fmla="*/ 27380 w 87554"/>
                <a:gd name="connsiteY0" fmla="*/ 0 h 83460"/>
                <a:gd name="connsiteX1" fmla="*/ 87554 w 87554"/>
                <a:gd name="connsiteY1" fmla="*/ 0 h 83460"/>
                <a:gd name="connsiteX2" fmla="*/ 60175 w 87554"/>
                <a:gd name="connsiteY2" fmla="*/ 83460 h 83460"/>
                <a:gd name="connsiteX3" fmla="*/ 0 w 87554"/>
                <a:gd name="connsiteY3" fmla="*/ 83460 h 83460"/>
              </a:gdLst>
              <a:ahLst/>
              <a:cxnLst>
                <a:cxn ang="0">
                  <a:pos x="connsiteX0" y="connsiteY0"/>
                </a:cxn>
                <a:cxn ang="0">
                  <a:pos x="connsiteX1" y="connsiteY1"/>
                </a:cxn>
                <a:cxn ang="0">
                  <a:pos x="connsiteX2" y="connsiteY2"/>
                </a:cxn>
                <a:cxn ang="0">
                  <a:pos x="connsiteX3" y="connsiteY3"/>
                </a:cxn>
              </a:cxnLst>
              <a:rect l="l" t="t" r="r" b="b"/>
              <a:pathLst>
                <a:path w="87554" h="83460">
                  <a:moveTo>
                    <a:pt x="27380" y="0"/>
                  </a:moveTo>
                  <a:lnTo>
                    <a:pt x="87554" y="0"/>
                  </a:lnTo>
                  <a:lnTo>
                    <a:pt x="60175" y="83460"/>
                  </a:lnTo>
                  <a:lnTo>
                    <a:pt x="0" y="83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0" name="Rectangle 169"/>
          <p:cNvSpPr/>
          <p:nvPr/>
        </p:nvSpPr>
        <p:spPr>
          <a:xfrm rot="2700000" flipH="1">
            <a:off x="7729985" y="2505153"/>
            <a:ext cx="1807391" cy="180739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168"/>
          <p:cNvSpPr/>
          <p:nvPr/>
        </p:nvSpPr>
        <p:spPr>
          <a:xfrm>
            <a:off x="1287335" y="1234725"/>
            <a:ext cx="1089795" cy="100987"/>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52778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6"/>
          <p:cNvSpPr>
            <a:spLocks noEditPoints="1"/>
          </p:cNvSpPr>
          <p:nvPr/>
        </p:nvSpPr>
        <p:spPr bwMode="auto">
          <a:xfrm>
            <a:off x="378993" y="850901"/>
            <a:ext cx="9264996" cy="6011863"/>
          </a:xfrm>
          <a:custGeom>
            <a:avLst/>
            <a:gdLst>
              <a:gd name="T0" fmla="*/ 1436 w 6334"/>
              <a:gd name="T1" fmla="*/ 3985 h 4110"/>
              <a:gd name="T2" fmla="*/ 1448 w 6334"/>
              <a:gd name="T3" fmla="*/ 3893 h 4110"/>
              <a:gd name="T4" fmla="*/ 1413 w 6334"/>
              <a:gd name="T5" fmla="*/ 3756 h 4110"/>
              <a:gd name="T6" fmla="*/ 1444 w 6334"/>
              <a:gd name="T7" fmla="*/ 3626 h 4110"/>
              <a:gd name="T8" fmla="*/ 1340 w 6334"/>
              <a:gd name="T9" fmla="*/ 3547 h 4110"/>
              <a:gd name="T10" fmla="*/ 1459 w 6334"/>
              <a:gd name="T11" fmla="*/ 3353 h 4110"/>
              <a:gd name="T12" fmla="*/ 1457 w 6334"/>
              <a:gd name="T13" fmla="*/ 3268 h 4110"/>
              <a:gd name="T14" fmla="*/ 1440 w 6334"/>
              <a:gd name="T15" fmla="*/ 3095 h 4110"/>
              <a:gd name="T16" fmla="*/ 1382 w 6334"/>
              <a:gd name="T17" fmla="*/ 3034 h 4110"/>
              <a:gd name="T18" fmla="*/ 1501 w 6334"/>
              <a:gd name="T19" fmla="*/ 2886 h 4110"/>
              <a:gd name="T20" fmla="*/ 1348 w 6334"/>
              <a:gd name="T21" fmla="*/ 2859 h 4110"/>
              <a:gd name="T22" fmla="*/ 1492 w 6334"/>
              <a:gd name="T23" fmla="*/ 2646 h 4110"/>
              <a:gd name="T24" fmla="*/ 1407 w 6334"/>
              <a:gd name="T25" fmla="*/ 2473 h 4110"/>
              <a:gd name="T26" fmla="*/ 1503 w 6334"/>
              <a:gd name="T27" fmla="*/ 2350 h 4110"/>
              <a:gd name="T28" fmla="*/ 1461 w 6334"/>
              <a:gd name="T29" fmla="*/ 2215 h 4110"/>
              <a:gd name="T30" fmla="*/ 1501 w 6334"/>
              <a:gd name="T31" fmla="*/ 2077 h 4110"/>
              <a:gd name="T32" fmla="*/ 1440 w 6334"/>
              <a:gd name="T33" fmla="*/ 1989 h 4110"/>
              <a:gd name="T34" fmla="*/ 1377 w 6334"/>
              <a:gd name="T35" fmla="*/ 1804 h 4110"/>
              <a:gd name="T36" fmla="*/ 1380 w 6334"/>
              <a:gd name="T37" fmla="*/ 1748 h 4110"/>
              <a:gd name="T38" fmla="*/ 1338 w 6334"/>
              <a:gd name="T39" fmla="*/ 1649 h 4110"/>
              <a:gd name="T40" fmla="*/ 1340 w 6334"/>
              <a:gd name="T41" fmla="*/ 1512 h 4110"/>
              <a:gd name="T42" fmla="*/ 1423 w 6334"/>
              <a:gd name="T43" fmla="*/ 1316 h 4110"/>
              <a:gd name="T44" fmla="*/ 1338 w 6334"/>
              <a:gd name="T45" fmla="*/ 1241 h 4110"/>
              <a:gd name="T46" fmla="*/ 1411 w 6334"/>
              <a:gd name="T47" fmla="*/ 1053 h 4110"/>
              <a:gd name="T48" fmla="*/ 1350 w 6334"/>
              <a:gd name="T49" fmla="*/ 857 h 4110"/>
              <a:gd name="T50" fmla="*/ 1492 w 6334"/>
              <a:gd name="T51" fmla="*/ 738 h 4110"/>
              <a:gd name="T52" fmla="*/ 1440 w 6334"/>
              <a:gd name="T53" fmla="*/ 646 h 4110"/>
              <a:gd name="T54" fmla="*/ 1421 w 6334"/>
              <a:gd name="T55" fmla="*/ 574 h 4110"/>
              <a:gd name="T56" fmla="*/ 5533 w 6334"/>
              <a:gd name="T57" fmla="*/ 355 h 4110"/>
              <a:gd name="T58" fmla="*/ 1323 w 6334"/>
              <a:gd name="T59" fmla="*/ 311 h 4110"/>
              <a:gd name="T60" fmla="*/ 344 w 6334"/>
              <a:gd name="T61" fmla="*/ 275 h 4110"/>
              <a:gd name="T62" fmla="*/ 603 w 6334"/>
              <a:gd name="T63" fmla="*/ 279 h 4110"/>
              <a:gd name="T64" fmla="*/ 820 w 6334"/>
              <a:gd name="T65" fmla="*/ 290 h 4110"/>
              <a:gd name="T66" fmla="*/ 497 w 6334"/>
              <a:gd name="T67" fmla="*/ 280 h 4110"/>
              <a:gd name="T68" fmla="*/ 344 w 6334"/>
              <a:gd name="T69" fmla="*/ 252 h 4110"/>
              <a:gd name="T70" fmla="*/ 956 w 6334"/>
              <a:gd name="T71" fmla="*/ 236 h 4110"/>
              <a:gd name="T72" fmla="*/ 409 w 6334"/>
              <a:gd name="T73" fmla="*/ 223 h 4110"/>
              <a:gd name="T74" fmla="*/ 4696 w 6334"/>
              <a:gd name="T75" fmla="*/ 207 h 4110"/>
              <a:gd name="T76" fmla="*/ 4399 w 6334"/>
              <a:gd name="T77" fmla="*/ 207 h 4110"/>
              <a:gd name="T78" fmla="*/ 6169 w 6334"/>
              <a:gd name="T79" fmla="*/ 273 h 4110"/>
              <a:gd name="T80" fmla="*/ 5240 w 6334"/>
              <a:gd name="T81" fmla="*/ 275 h 4110"/>
              <a:gd name="T82" fmla="*/ 4986 w 6334"/>
              <a:gd name="T83" fmla="*/ 302 h 4110"/>
              <a:gd name="T84" fmla="*/ 5163 w 6334"/>
              <a:gd name="T85" fmla="*/ 196 h 4110"/>
              <a:gd name="T86" fmla="*/ 5889 w 6334"/>
              <a:gd name="T87" fmla="*/ 269 h 4110"/>
              <a:gd name="T88" fmla="*/ 4474 w 6334"/>
              <a:gd name="T89" fmla="*/ 267 h 4110"/>
              <a:gd name="T90" fmla="*/ 3827 w 6334"/>
              <a:gd name="T91" fmla="*/ 192 h 4110"/>
              <a:gd name="T92" fmla="*/ 3667 w 6334"/>
              <a:gd name="T93" fmla="*/ 179 h 4110"/>
              <a:gd name="T94" fmla="*/ 806 w 6334"/>
              <a:gd name="T95" fmla="*/ 206 h 4110"/>
              <a:gd name="T96" fmla="*/ 1131 w 6334"/>
              <a:gd name="T97" fmla="*/ 133 h 4110"/>
              <a:gd name="T98" fmla="*/ 3306 w 6334"/>
              <a:gd name="T99" fmla="*/ 302 h 4110"/>
              <a:gd name="T100" fmla="*/ 824 w 6334"/>
              <a:gd name="T101" fmla="*/ 165 h 4110"/>
              <a:gd name="T102" fmla="*/ 1576 w 6334"/>
              <a:gd name="T103" fmla="*/ 231 h 4110"/>
              <a:gd name="T104" fmla="*/ 1981 w 6334"/>
              <a:gd name="T105" fmla="*/ 207 h 4110"/>
              <a:gd name="T106" fmla="*/ 1807 w 6334"/>
              <a:gd name="T107" fmla="*/ 106 h 4110"/>
              <a:gd name="T108" fmla="*/ 1576 w 6334"/>
              <a:gd name="T109" fmla="*/ 163 h 4110"/>
              <a:gd name="T110" fmla="*/ 1528 w 6334"/>
              <a:gd name="T111" fmla="*/ 100 h 4110"/>
              <a:gd name="T112" fmla="*/ 1490 w 6334"/>
              <a:gd name="T113" fmla="*/ 0 h 4110"/>
              <a:gd name="T114" fmla="*/ 6315 w 6334"/>
              <a:gd name="T115" fmla="*/ 359 h 4110"/>
              <a:gd name="T116" fmla="*/ 1551 w 6334"/>
              <a:gd name="T117" fmla="*/ 505 h 4110"/>
              <a:gd name="T118" fmla="*/ 1140 w 6334"/>
              <a:gd name="T119" fmla="*/ 4058 h 4110"/>
              <a:gd name="T120" fmla="*/ 242 w 6334"/>
              <a:gd name="T121" fmla="*/ 357 h 4110"/>
              <a:gd name="T122" fmla="*/ 228 w 6334"/>
              <a:gd name="T123" fmla="*/ 61 h 4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4" h="4110">
                <a:moveTo>
                  <a:pt x="1133" y="4081"/>
                </a:moveTo>
                <a:lnTo>
                  <a:pt x="1133" y="4089"/>
                </a:lnTo>
                <a:lnTo>
                  <a:pt x="1390" y="4089"/>
                </a:lnTo>
                <a:lnTo>
                  <a:pt x="1390" y="4081"/>
                </a:lnTo>
                <a:lnTo>
                  <a:pt x="1133" y="4081"/>
                </a:lnTo>
                <a:close/>
                <a:moveTo>
                  <a:pt x="1599" y="4077"/>
                </a:moveTo>
                <a:lnTo>
                  <a:pt x="1561" y="4077"/>
                </a:lnTo>
                <a:lnTo>
                  <a:pt x="1526" y="4079"/>
                </a:lnTo>
                <a:lnTo>
                  <a:pt x="1494" y="4083"/>
                </a:lnTo>
                <a:lnTo>
                  <a:pt x="1471" y="4087"/>
                </a:lnTo>
                <a:lnTo>
                  <a:pt x="1457" y="4091"/>
                </a:lnTo>
                <a:lnTo>
                  <a:pt x="1709" y="4091"/>
                </a:lnTo>
                <a:lnTo>
                  <a:pt x="1693" y="4085"/>
                </a:lnTo>
                <a:lnTo>
                  <a:pt x="1667" y="4081"/>
                </a:lnTo>
                <a:lnTo>
                  <a:pt x="1636" y="4079"/>
                </a:lnTo>
                <a:lnTo>
                  <a:pt x="1599" y="4077"/>
                </a:lnTo>
                <a:close/>
                <a:moveTo>
                  <a:pt x="1417" y="3977"/>
                </a:moveTo>
                <a:lnTo>
                  <a:pt x="1400" y="3985"/>
                </a:lnTo>
                <a:lnTo>
                  <a:pt x="1380" y="3995"/>
                </a:lnTo>
                <a:lnTo>
                  <a:pt x="1380" y="4008"/>
                </a:lnTo>
                <a:lnTo>
                  <a:pt x="1382" y="4022"/>
                </a:lnTo>
                <a:lnTo>
                  <a:pt x="1461" y="4022"/>
                </a:lnTo>
                <a:lnTo>
                  <a:pt x="1461" y="4014"/>
                </a:lnTo>
                <a:lnTo>
                  <a:pt x="1461" y="4006"/>
                </a:lnTo>
                <a:lnTo>
                  <a:pt x="1459" y="3999"/>
                </a:lnTo>
                <a:lnTo>
                  <a:pt x="1459" y="3995"/>
                </a:lnTo>
                <a:lnTo>
                  <a:pt x="1436" y="3985"/>
                </a:lnTo>
                <a:lnTo>
                  <a:pt x="1417" y="3977"/>
                </a:lnTo>
                <a:close/>
                <a:moveTo>
                  <a:pt x="1459" y="3904"/>
                </a:moveTo>
                <a:lnTo>
                  <a:pt x="1423" y="3927"/>
                </a:lnTo>
                <a:lnTo>
                  <a:pt x="1388" y="3949"/>
                </a:lnTo>
                <a:lnTo>
                  <a:pt x="1386" y="3951"/>
                </a:lnTo>
                <a:lnTo>
                  <a:pt x="1382" y="3956"/>
                </a:lnTo>
                <a:lnTo>
                  <a:pt x="1382" y="3960"/>
                </a:lnTo>
                <a:lnTo>
                  <a:pt x="1380" y="3964"/>
                </a:lnTo>
                <a:lnTo>
                  <a:pt x="1382" y="3968"/>
                </a:lnTo>
                <a:lnTo>
                  <a:pt x="1386" y="3970"/>
                </a:lnTo>
                <a:lnTo>
                  <a:pt x="1390" y="3972"/>
                </a:lnTo>
                <a:lnTo>
                  <a:pt x="1394" y="3974"/>
                </a:lnTo>
                <a:lnTo>
                  <a:pt x="1405" y="3975"/>
                </a:lnTo>
                <a:lnTo>
                  <a:pt x="1417" y="3977"/>
                </a:lnTo>
                <a:lnTo>
                  <a:pt x="1417" y="3977"/>
                </a:lnTo>
                <a:lnTo>
                  <a:pt x="1459" y="3970"/>
                </a:lnTo>
                <a:lnTo>
                  <a:pt x="1459" y="3904"/>
                </a:lnTo>
                <a:close/>
                <a:moveTo>
                  <a:pt x="1494" y="3879"/>
                </a:moveTo>
                <a:lnTo>
                  <a:pt x="1494" y="3972"/>
                </a:lnTo>
                <a:lnTo>
                  <a:pt x="1503" y="3972"/>
                </a:lnTo>
                <a:lnTo>
                  <a:pt x="1503" y="3879"/>
                </a:lnTo>
                <a:lnTo>
                  <a:pt x="1494" y="3879"/>
                </a:lnTo>
                <a:close/>
                <a:moveTo>
                  <a:pt x="1380" y="3853"/>
                </a:moveTo>
                <a:lnTo>
                  <a:pt x="1380" y="3931"/>
                </a:lnTo>
                <a:lnTo>
                  <a:pt x="1409" y="3922"/>
                </a:lnTo>
                <a:lnTo>
                  <a:pt x="1432" y="3908"/>
                </a:lnTo>
                <a:lnTo>
                  <a:pt x="1448" y="3893"/>
                </a:lnTo>
                <a:lnTo>
                  <a:pt x="1457" y="3874"/>
                </a:lnTo>
                <a:lnTo>
                  <a:pt x="1457" y="3853"/>
                </a:lnTo>
                <a:lnTo>
                  <a:pt x="1380" y="3853"/>
                </a:lnTo>
                <a:close/>
                <a:moveTo>
                  <a:pt x="1340" y="3851"/>
                </a:moveTo>
                <a:lnTo>
                  <a:pt x="1340" y="3962"/>
                </a:lnTo>
                <a:lnTo>
                  <a:pt x="1352" y="3935"/>
                </a:lnTo>
                <a:lnTo>
                  <a:pt x="1356" y="3908"/>
                </a:lnTo>
                <a:lnTo>
                  <a:pt x="1354" y="3881"/>
                </a:lnTo>
                <a:lnTo>
                  <a:pt x="1354" y="3853"/>
                </a:lnTo>
                <a:lnTo>
                  <a:pt x="1340" y="3851"/>
                </a:lnTo>
                <a:close/>
                <a:moveTo>
                  <a:pt x="1382" y="3756"/>
                </a:moveTo>
                <a:lnTo>
                  <a:pt x="1382" y="3835"/>
                </a:lnTo>
                <a:lnTo>
                  <a:pt x="1459" y="3835"/>
                </a:lnTo>
                <a:lnTo>
                  <a:pt x="1455" y="3808"/>
                </a:lnTo>
                <a:lnTo>
                  <a:pt x="1442" y="3787"/>
                </a:lnTo>
                <a:lnTo>
                  <a:pt x="1417" y="3770"/>
                </a:lnTo>
                <a:lnTo>
                  <a:pt x="1382" y="3756"/>
                </a:lnTo>
                <a:close/>
                <a:moveTo>
                  <a:pt x="1340" y="3726"/>
                </a:moveTo>
                <a:lnTo>
                  <a:pt x="1340" y="3835"/>
                </a:lnTo>
                <a:lnTo>
                  <a:pt x="1350" y="3808"/>
                </a:lnTo>
                <a:lnTo>
                  <a:pt x="1354" y="3781"/>
                </a:lnTo>
                <a:lnTo>
                  <a:pt x="1354" y="3758"/>
                </a:lnTo>
                <a:lnTo>
                  <a:pt x="1348" y="3737"/>
                </a:lnTo>
                <a:lnTo>
                  <a:pt x="1340" y="3726"/>
                </a:lnTo>
                <a:close/>
                <a:moveTo>
                  <a:pt x="1375" y="3716"/>
                </a:moveTo>
                <a:lnTo>
                  <a:pt x="1394" y="3739"/>
                </a:lnTo>
                <a:lnTo>
                  <a:pt x="1413" y="3756"/>
                </a:lnTo>
                <a:lnTo>
                  <a:pt x="1436" y="3770"/>
                </a:lnTo>
                <a:lnTo>
                  <a:pt x="1459" y="3783"/>
                </a:lnTo>
                <a:lnTo>
                  <a:pt x="1459" y="3749"/>
                </a:lnTo>
                <a:lnTo>
                  <a:pt x="1459" y="3716"/>
                </a:lnTo>
                <a:lnTo>
                  <a:pt x="1375" y="3716"/>
                </a:lnTo>
                <a:close/>
                <a:moveTo>
                  <a:pt x="1500" y="3716"/>
                </a:moveTo>
                <a:lnTo>
                  <a:pt x="1494" y="3716"/>
                </a:lnTo>
                <a:lnTo>
                  <a:pt x="1494" y="3810"/>
                </a:lnTo>
                <a:lnTo>
                  <a:pt x="1500" y="3810"/>
                </a:lnTo>
                <a:lnTo>
                  <a:pt x="1500" y="3716"/>
                </a:lnTo>
                <a:close/>
                <a:moveTo>
                  <a:pt x="1459" y="3630"/>
                </a:moveTo>
                <a:lnTo>
                  <a:pt x="1442" y="3641"/>
                </a:lnTo>
                <a:lnTo>
                  <a:pt x="1423" y="3653"/>
                </a:lnTo>
                <a:lnTo>
                  <a:pt x="1405" y="3664"/>
                </a:lnTo>
                <a:lnTo>
                  <a:pt x="1390" y="3680"/>
                </a:lnTo>
                <a:lnTo>
                  <a:pt x="1377" y="3699"/>
                </a:lnTo>
                <a:lnTo>
                  <a:pt x="1459" y="3699"/>
                </a:lnTo>
                <a:lnTo>
                  <a:pt x="1459" y="3630"/>
                </a:lnTo>
                <a:close/>
                <a:moveTo>
                  <a:pt x="1494" y="3605"/>
                </a:moveTo>
                <a:lnTo>
                  <a:pt x="1494" y="3697"/>
                </a:lnTo>
                <a:lnTo>
                  <a:pt x="1503" y="3699"/>
                </a:lnTo>
                <a:lnTo>
                  <a:pt x="1503" y="3607"/>
                </a:lnTo>
                <a:lnTo>
                  <a:pt x="1494" y="3605"/>
                </a:lnTo>
                <a:close/>
                <a:moveTo>
                  <a:pt x="1380" y="3582"/>
                </a:moveTo>
                <a:lnTo>
                  <a:pt x="1380" y="3658"/>
                </a:lnTo>
                <a:lnTo>
                  <a:pt x="1419" y="3643"/>
                </a:lnTo>
                <a:lnTo>
                  <a:pt x="1444" y="3626"/>
                </a:lnTo>
                <a:lnTo>
                  <a:pt x="1455" y="3605"/>
                </a:lnTo>
                <a:lnTo>
                  <a:pt x="1457" y="3582"/>
                </a:lnTo>
                <a:lnTo>
                  <a:pt x="1380" y="3582"/>
                </a:lnTo>
                <a:close/>
                <a:moveTo>
                  <a:pt x="1338" y="3578"/>
                </a:moveTo>
                <a:lnTo>
                  <a:pt x="1338" y="3697"/>
                </a:lnTo>
                <a:lnTo>
                  <a:pt x="1348" y="3680"/>
                </a:lnTo>
                <a:lnTo>
                  <a:pt x="1352" y="3657"/>
                </a:lnTo>
                <a:lnTo>
                  <a:pt x="1354" y="3633"/>
                </a:lnTo>
                <a:lnTo>
                  <a:pt x="1352" y="3610"/>
                </a:lnTo>
                <a:lnTo>
                  <a:pt x="1348" y="3591"/>
                </a:lnTo>
                <a:lnTo>
                  <a:pt x="1338" y="3578"/>
                </a:lnTo>
                <a:close/>
                <a:moveTo>
                  <a:pt x="1382" y="3482"/>
                </a:moveTo>
                <a:lnTo>
                  <a:pt x="1382" y="3562"/>
                </a:lnTo>
                <a:lnTo>
                  <a:pt x="1461" y="3562"/>
                </a:lnTo>
                <a:lnTo>
                  <a:pt x="1461" y="3543"/>
                </a:lnTo>
                <a:lnTo>
                  <a:pt x="1455" y="3530"/>
                </a:lnTo>
                <a:lnTo>
                  <a:pt x="1446" y="3518"/>
                </a:lnTo>
                <a:lnTo>
                  <a:pt x="1434" y="3510"/>
                </a:lnTo>
                <a:lnTo>
                  <a:pt x="1421" y="3503"/>
                </a:lnTo>
                <a:lnTo>
                  <a:pt x="1407" y="3497"/>
                </a:lnTo>
                <a:lnTo>
                  <a:pt x="1394" y="3491"/>
                </a:lnTo>
                <a:lnTo>
                  <a:pt x="1382" y="3482"/>
                </a:lnTo>
                <a:close/>
                <a:moveTo>
                  <a:pt x="1340" y="3453"/>
                </a:moveTo>
                <a:lnTo>
                  <a:pt x="1336" y="3486"/>
                </a:lnTo>
                <a:lnTo>
                  <a:pt x="1334" y="3512"/>
                </a:lnTo>
                <a:lnTo>
                  <a:pt x="1336" y="3532"/>
                </a:lnTo>
                <a:lnTo>
                  <a:pt x="1340" y="3547"/>
                </a:lnTo>
                <a:lnTo>
                  <a:pt x="1346" y="3557"/>
                </a:lnTo>
                <a:lnTo>
                  <a:pt x="1356" y="3566"/>
                </a:lnTo>
                <a:lnTo>
                  <a:pt x="1354" y="3541"/>
                </a:lnTo>
                <a:lnTo>
                  <a:pt x="1354" y="3518"/>
                </a:lnTo>
                <a:lnTo>
                  <a:pt x="1356" y="3495"/>
                </a:lnTo>
                <a:lnTo>
                  <a:pt x="1352" y="3474"/>
                </a:lnTo>
                <a:lnTo>
                  <a:pt x="1340" y="3453"/>
                </a:lnTo>
                <a:close/>
                <a:moveTo>
                  <a:pt x="1382" y="3443"/>
                </a:moveTo>
                <a:lnTo>
                  <a:pt x="1377" y="3455"/>
                </a:lnTo>
                <a:lnTo>
                  <a:pt x="1417" y="3484"/>
                </a:lnTo>
                <a:lnTo>
                  <a:pt x="1459" y="3512"/>
                </a:lnTo>
                <a:lnTo>
                  <a:pt x="1459" y="3443"/>
                </a:lnTo>
                <a:lnTo>
                  <a:pt x="1382" y="3443"/>
                </a:lnTo>
                <a:close/>
                <a:moveTo>
                  <a:pt x="1490" y="3443"/>
                </a:moveTo>
                <a:lnTo>
                  <a:pt x="1488" y="3466"/>
                </a:lnTo>
                <a:lnTo>
                  <a:pt x="1488" y="3489"/>
                </a:lnTo>
                <a:lnTo>
                  <a:pt x="1492" y="3512"/>
                </a:lnTo>
                <a:lnTo>
                  <a:pt x="1503" y="3535"/>
                </a:lnTo>
                <a:lnTo>
                  <a:pt x="1503" y="3443"/>
                </a:lnTo>
                <a:lnTo>
                  <a:pt x="1490" y="3443"/>
                </a:lnTo>
                <a:close/>
                <a:moveTo>
                  <a:pt x="1459" y="3353"/>
                </a:moveTo>
                <a:lnTo>
                  <a:pt x="1430" y="3376"/>
                </a:lnTo>
                <a:lnTo>
                  <a:pt x="1404" y="3395"/>
                </a:lnTo>
                <a:lnTo>
                  <a:pt x="1377" y="3414"/>
                </a:lnTo>
                <a:lnTo>
                  <a:pt x="1382" y="3424"/>
                </a:lnTo>
                <a:lnTo>
                  <a:pt x="1459" y="3424"/>
                </a:lnTo>
                <a:lnTo>
                  <a:pt x="1459" y="3353"/>
                </a:lnTo>
                <a:close/>
                <a:moveTo>
                  <a:pt x="1494" y="3334"/>
                </a:moveTo>
                <a:lnTo>
                  <a:pt x="1494" y="3424"/>
                </a:lnTo>
                <a:lnTo>
                  <a:pt x="1501" y="3426"/>
                </a:lnTo>
                <a:lnTo>
                  <a:pt x="1501" y="3334"/>
                </a:lnTo>
                <a:lnTo>
                  <a:pt x="1494" y="3334"/>
                </a:lnTo>
                <a:close/>
                <a:moveTo>
                  <a:pt x="1380" y="3307"/>
                </a:moveTo>
                <a:lnTo>
                  <a:pt x="1380" y="3389"/>
                </a:lnTo>
                <a:lnTo>
                  <a:pt x="1411" y="3374"/>
                </a:lnTo>
                <a:lnTo>
                  <a:pt x="1432" y="3363"/>
                </a:lnTo>
                <a:lnTo>
                  <a:pt x="1446" y="3353"/>
                </a:lnTo>
                <a:lnTo>
                  <a:pt x="1455" y="3343"/>
                </a:lnTo>
                <a:lnTo>
                  <a:pt x="1459" y="3332"/>
                </a:lnTo>
                <a:lnTo>
                  <a:pt x="1459" y="3320"/>
                </a:lnTo>
                <a:lnTo>
                  <a:pt x="1457" y="3307"/>
                </a:lnTo>
                <a:lnTo>
                  <a:pt x="1380" y="3307"/>
                </a:lnTo>
                <a:close/>
                <a:moveTo>
                  <a:pt x="1338" y="3303"/>
                </a:moveTo>
                <a:lnTo>
                  <a:pt x="1338" y="3422"/>
                </a:lnTo>
                <a:lnTo>
                  <a:pt x="1348" y="3405"/>
                </a:lnTo>
                <a:lnTo>
                  <a:pt x="1354" y="3384"/>
                </a:lnTo>
                <a:lnTo>
                  <a:pt x="1354" y="3361"/>
                </a:lnTo>
                <a:lnTo>
                  <a:pt x="1354" y="3338"/>
                </a:lnTo>
                <a:lnTo>
                  <a:pt x="1348" y="3316"/>
                </a:lnTo>
                <a:lnTo>
                  <a:pt x="1338" y="3303"/>
                </a:lnTo>
                <a:close/>
                <a:moveTo>
                  <a:pt x="1382" y="3211"/>
                </a:moveTo>
                <a:lnTo>
                  <a:pt x="1382" y="3290"/>
                </a:lnTo>
                <a:lnTo>
                  <a:pt x="1459" y="3290"/>
                </a:lnTo>
                <a:lnTo>
                  <a:pt x="1457" y="3268"/>
                </a:lnTo>
                <a:lnTo>
                  <a:pt x="1448" y="3249"/>
                </a:lnTo>
                <a:lnTo>
                  <a:pt x="1432" y="3234"/>
                </a:lnTo>
                <a:lnTo>
                  <a:pt x="1411" y="3220"/>
                </a:lnTo>
                <a:lnTo>
                  <a:pt x="1382" y="3211"/>
                </a:lnTo>
                <a:close/>
                <a:moveTo>
                  <a:pt x="1340" y="3180"/>
                </a:moveTo>
                <a:lnTo>
                  <a:pt x="1340" y="3299"/>
                </a:lnTo>
                <a:lnTo>
                  <a:pt x="1350" y="3276"/>
                </a:lnTo>
                <a:lnTo>
                  <a:pt x="1354" y="3253"/>
                </a:lnTo>
                <a:lnTo>
                  <a:pt x="1356" y="3228"/>
                </a:lnTo>
                <a:lnTo>
                  <a:pt x="1354" y="3207"/>
                </a:lnTo>
                <a:lnTo>
                  <a:pt x="1348" y="3190"/>
                </a:lnTo>
                <a:lnTo>
                  <a:pt x="1340" y="3180"/>
                </a:lnTo>
                <a:close/>
                <a:moveTo>
                  <a:pt x="1494" y="3170"/>
                </a:moveTo>
                <a:lnTo>
                  <a:pt x="1494" y="3265"/>
                </a:lnTo>
                <a:lnTo>
                  <a:pt x="1501" y="3265"/>
                </a:lnTo>
                <a:lnTo>
                  <a:pt x="1507" y="3228"/>
                </a:lnTo>
                <a:lnTo>
                  <a:pt x="1507" y="3201"/>
                </a:lnTo>
                <a:lnTo>
                  <a:pt x="1501" y="3182"/>
                </a:lnTo>
                <a:lnTo>
                  <a:pt x="1494" y="3170"/>
                </a:lnTo>
                <a:close/>
                <a:moveTo>
                  <a:pt x="1382" y="3170"/>
                </a:moveTo>
                <a:lnTo>
                  <a:pt x="1377" y="3182"/>
                </a:lnTo>
                <a:lnTo>
                  <a:pt x="1417" y="3209"/>
                </a:lnTo>
                <a:lnTo>
                  <a:pt x="1459" y="3240"/>
                </a:lnTo>
                <a:lnTo>
                  <a:pt x="1459" y="3170"/>
                </a:lnTo>
                <a:lnTo>
                  <a:pt x="1382" y="3170"/>
                </a:lnTo>
                <a:close/>
                <a:moveTo>
                  <a:pt x="1459" y="3084"/>
                </a:moveTo>
                <a:lnTo>
                  <a:pt x="1440" y="3095"/>
                </a:lnTo>
                <a:lnTo>
                  <a:pt x="1423" y="3107"/>
                </a:lnTo>
                <a:lnTo>
                  <a:pt x="1405" y="3119"/>
                </a:lnTo>
                <a:lnTo>
                  <a:pt x="1388" y="3132"/>
                </a:lnTo>
                <a:lnTo>
                  <a:pt x="1377" y="3151"/>
                </a:lnTo>
                <a:lnTo>
                  <a:pt x="1459" y="3151"/>
                </a:lnTo>
                <a:lnTo>
                  <a:pt x="1459" y="3084"/>
                </a:lnTo>
                <a:close/>
                <a:moveTo>
                  <a:pt x="1494" y="3059"/>
                </a:moveTo>
                <a:lnTo>
                  <a:pt x="1494" y="3151"/>
                </a:lnTo>
                <a:lnTo>
                  <a:pt x="1501" y="3151"/>
                </a:lnTo>
                <a:lnTo>
                  <a:pt x="1501" y="3059"/>
                </a:lnTo>
                <a:lnTo>
                  <a:pt x="1494" y="3059"/>
                </a:lnTo>
                <a:close/>
                <a:moveTo>
                  <a:pt x="1340" y="3036"/>
                </a:moveTo>
                <a:lnTo>
                  <a:pt x="1340" y="3143"/>
                </a:lnTo>
                <a:lnTo>
                  <a:pt x="1348" y="3143"/>
                </a:lnTo>
                <a:lnTo>
                  <a:pt x="1348" y="3036"/>
                </a:lnTo>
                <a:lnTo>
                  <a:pt x="1340" y="3036"/>
                </a:lnTo>
                <a:close/>
                <a:moveTo>
                  <a:pt x="1382" y="3034"/>
                </a:moveTo>
                <a:lnTo>
                  <a:pt x="1382" y="3076"/>
                </a:lnTo>
                <a:lnTo>
                  <a:pt x="1382" y="3122"/>
                </a:lnTo>
                <a:lnTo>
                  <a:pt x="1396" y="3109"/>
                </a:lnTo>
                <a:lnTo>
                  <a:pt x="1411" y="3099"/>
                </a:lnTo>
                <a:lnTo>
                  <a:pt x="1427" y="3092"/>
                </a:lnTo>
                <a:lnTo>
                  <a:pt x="1442" y="3082"/>
                </a:lnTo>
                <a:lnTo>
                  <a:pt x="1452" y="3070"/>
                </a:lnTo>
                <a:lnTo>
                  <a:pt x="1459" y="3055"/>
                </a:lnTo>
                <a:lnTo>
                  <a:pt x="1461" y="3034"/>
                </a:lnTo>
                <a:lnTo>
                  <a:pt x="1382" y="3034"/>
                </a:lnTo>
                <a:close/>
                <a:moveTo>
                  <a:pt x="1382" y="2938"/>
                </a:moveTo>
                <a:lnTo>
                  <a:pt x="1382" y="3015"/>
                </a:lnTo>
                <a:lnTo>
                  <a:pt x="1459" y="3015"/>
                </a:lnTo>
                <a:lnTo>
                  <a:pt x="1455" y="2990"/>
                </a:lnTo>
                <a:lnTo>
                  <a:pt x="1440" y="2967"/>
                </a:lnTo>
                <a:lnTo>
                  <a:pt x="1415" y="2949"/>
                </a:lnTo>
                <a:lnTo>
                  <a:pt x="1382" y="2938"/>
                </a:lnTo>
                <a:close/>
                <a:moveTo>
                  <a:pt x="1340" y="2907"/>
                </a:moveTo>
                <a:lnTo>
                  <a:pt x="1340" y="3015"/>
                </a:lnTo>
                <a:lnTo>
                  <a:pt x="1354" y="3015"/>
                </a:lnTo>
                <a:lnTo>
                  <a:pt x="1354" y="2988"/>
                </a:lnTo>
                <a:lnTo>
                  <a:pt x="1354" y="2959"/>
                </a:lnTo>
                <a:lnTo>
                  <a:pt x="1352" y="2932"/>
                </a:lnTo>
                <a:lnTo>
                  <a:pt x="1340" y="2907"/>
                </a:lnTo>
                <a:close/>
                <a:moveTo>
                  <a:pt x="1382" y="2898"/>
                </a:moveTo>
                <a:lnTo>
                  <a:pt x="1377" y="2907"/>
                </a:lnTo>
                <a:lnTo>
                  <a:pt x="1417" y="2936"/>
                </a:lnTo>
                <a:lnTo>
                  <a:pt x="1459" y="2967"/>
                </a:lnTo>
                <a:lnTo>
                  <a:pt x="1459" y="2898"/>
                </a:lnTo>
                <a:lnTo>
                  <a:pt x="1382" y="2898"/>
                </a:lnTo>
                <a:close/>
                <a:moveTo>
                  <a:pt x="1501" y="2886"/>
                </a:moveTo>
                <a:lnTo>
                  <a:pt x="1492" y="2911"/>
                </a:lnTo>
                <a:lnTo>
                  <a:pt x="1488" y="2936"/>
                </a:lnTo>
                <a:lnTo>
                  <a:pt x="1488" y="2957"/>
                </a:lnTo>
                <a:lnTo>
                  <a:pt x="1494" y="2976"/>
                </a:lnTo>
                <a:lnTo>
                  <a:pt x="1501" y="2988"/>
                </a:lnTo>
                <a:lnTo>
                  <a:pt x="1501" y="2886"/>
                </a:lnTo>
                <a:close/>
                <a:moveTo>
                  <a:pt x="1461" y="2807"/>
                </a:moveTo>
                <a:lnTo>
                  <a:pt x="1430" y="2828"/>
                </a:lnTo>
                <a:lnTo>
                  <a:pt x="1404" y="2849"/>
                </a:lnTo>
                <a:lnTo>
                  <a:pt x="1377" y="2869"/>
                </a:lnTo>
                <a:lnTo>
                  <a:pt x="1382" y="2876"/>
                </a:lnTo>
                <a:lnTo>
                  <a:pt x="1461" y="2876"/>
                </a:lnTo>
                <a:lnTo>
                  <a:pt x="1461" y="2844"/>
                </a:lnTo>
                <a:lnTo>
                  <a:pt x="1461" y="2807"/>
                </a:lnTo>
                <a:close/>
                <a:moveTo>
                  <a:pt x="1494" y="2786"/>
                </a:moveTo>
                <a:lnTo>
                  <a:pt x="1494" y="2876"/>
                </a:lnTo>
                <a:lnTo>
                  <a:pt x="1501" y="2878"/>
                </a:lnTo>
                <a:lnTo>
                  <a:pt x="1501" y="2788"/>
                </a:lnTo>
                <a:lnTo>
                  <a:pt x="1494" y="2786"/>
                </a:lnTo>
                <a:close/>
                <a:moveTo>
                  <a:pt x="1382" y="2761"/>
                </a:moveTo>
                <a:lnTo>
                  <a:pt x="1382" y="2844"/>
                </a:lnTo>
                <a:lnTo>
                  <a:pt x="1413" y="2825"/>
                </a:lnTo>
                <a:lnTo>
                  <a:pt x="1434" y="2811"/>
                </a:lnTo>
                <a:lnTo>
                  <a:pt x="1450" y="2801"/>
                </a:lnTo>
                <a:lnTo>
                  <a:pt x="1457" y="2794"/>
                </a:lnTo>
                <a:lnTo>
                  <a:pt x="1463" y="2788"/>
                </a:lnTo>
                <a:lnTo>
                  <a:pt x="1463" y="2780"/>
                </a:lnTo>
                <a:lnTo>
                  <a:pt x="1461" y="2773"/>
                </a:lnTo>
                <a:lnTo>
                  <a:pt x="1457" y="2761"/>
                </a:lnTo>
                <a:lnTo>
                  <a:pt x="1382" y="2761"/>
                </a:lnTo>
                <a:close/>
                <a:moveTo>
                  <a:pt x="1338" y="2757"/>
                </a:moveTo>
                <a:lnTo>
                  <a:pt x="1338" y="2876"/>
                </a:lnTo>
                <a:lnTo>
                  <a:pt x="1348" y="2859"/>
                </a:lnTo>
                <a:lnTo>
                  <a:pt x="1352" y="2836"/>
                </a:lnTo>
                <a:lnTo>
                  <a:pt x="1354" y="2813"/>
                </a:lnTo>
                <a:lnTo>
                  <a:pt x="1352" y="2790"/>
                </a:lnTo>
                <a:lnTo>
                  <a:pt x="1348" y="2771"/>
                </a:lnTo>
                <a:lnTo>
                  <a:pt x="1338" y="2757"/>
                </a:lnTo>
                <a:close/>
                <a:moveTo>
                  <a:pt x="1382" y="2665"/>
                </a:moveTo>
                <a:lnTo>
                  <a:pt x="1382" y="2744"/>
                </a:lnTo>
                <a:lnTo>
                  <a:pt x="1459" y="2744"/>
                </a:lnTo>
                <a:lnTo>
                  <a:pt x="1457" y="2723"/>
                </a:lnTo>
                <a:lnTo>
                  <a:pt x="1448" y="2703"/>
                </a:lnTo>
                <a:lnTo>
                  <a:pt x="1430" y="2686"/>
                </a:lnTo>
                <a:lnTo>
                  <a:pt x="1409" y="2673"/>
                </a:lnTo>
                <a:lnTo>
                  <a:pt x="1382" y="2665"/>
                </a:lnTo>
                <a:close/>
                <a:moveTo>
                  <a:pt x="1348" y="2632"/>
                </a:moveTo>
                <a:lnTo>
                  <a:pt x="1340" y="2632"/>
                </a:lnTo>
                <a:lnTo>
                  <a:pt x="1340" y="2744"/>
                </a:lnTo>
                <a:lnTo>
                  <a:pt x="1348" y="2742"/>
                </a:lnTo>
                <a:lnTo>
                  <a:pt x="1348" y="2632"/>
                </a:lnTo>
                <a:close/>
                <a:moveTo>
                  <a:pt x="1382" y="2625"/>
                </a:moveTo>
                <a:lnTo>
                  <a:pt x="1377" y="2634"/>
                </a:lnTo>
                <a:lnTo>
                  <a:pt x="1402" y="2654"/>
                </a:lnTo>
                <a:lnTo>
                  <a:pt x="1430" y="2673"/>
                </a:lnTo>
                <a:lnTo>
                  <a:pt x="1459" y="2696"/>
                </a:lnTo>
                <a:lnTo>
                  <a:pt x="1459" y="2625"/>
                </a:lnTo>
                <a:lnTo>
                  <a:pt x="1382" y="2625"/>
                </a:lnTo>
                <a:close/>
                <a:moveTo>
                  <a:pt x="1501" y="2623"/>
                </a:moveTo>
                <a:lnTo>
                  <a:pt x="1492" y="2646"/>
                </a:lnTo>
                <a:lnTo>
                  <a:pt x="1488" y="2669"/>
                </a:lnTo>
                <a:lnTo>
                  <a:pt x="1488" y="2688"/>
                </a:lnTo>
                <a:lnTo>
                  <a:pt x="1494" y="2703"/>
                </a:lnTo>
                <a:lnTo>
                  <a:pt x="1501" y="2711"/>
                </a:lnTo>
                <a:lnTo>
                  <a:pt x="1501" y="2623"/>
                </a:lnTo>
                <a:close/>
                <a:moveTo>
                  <a:pt x="1459" y="2534"/>
                </a:moveTo>
                <a:lnTo>
                  <a:pt x="1442" y="2550"/>
                </a:lnTo>
                <a:lnTo>
                  <a:pt x="1423" y="2561"/>
                </a:lnTo>
                <a:lnTo>
                  <a:pt x="1405" y="2571"/>
                </a:lnTo>
                <a:lnTo>
                  <a:pt x="1388" y="2586"/>
                </a:lnTo>
                <a:lnTo>
                  <a:pt x="1377" y="2605"/>
                </a:lnTo>
                <a:lnTo>
                  <a:pt x="1459" y="2605"/>
                </a:lnTo>
                <a:lnTo>
                  <a:pt x="1459" y="2573"/>
                </a:lnTo>
                <a:lnTo>
                  <a:pt x="1459" y="2534"/>
                </a:lnTo>
                <a:close/>
                <a:moveTo>
                  <a:pt x="1494" y="2513"/>
                </a:moveTo>
                <a:lnTo>
                  <a:pt x="1494" y="2607"/>
                </a:lnTo>
                <a:lnTo>
                  <a:pt x="1501" y="2607"/>
                </a:lnTo>
                <a:lnTo>
                  <a:pt x="1501" y="2513"/>
                </a:lnTo>
                <a:lnTo>
                  <a:pt x="1494" y="2513"/>
                </a:lnTo>
                <a:close/>
                <a:moveTo>
                  <a:pt x="1338" y="2486"/>
                </a:moveTo>
                <a:lnTo>
                  <a:pt x="1338" y="2598"/>
                </a:lnTo>
                <a:lnTo>
                  <a:pt x="1350" y="2598"/>
                </a:lnTo>
                <a:lnTo>
                  <a:pt x="1350" y="2486"/>
                </a:lnTo>
                <a:lnTo>
                  <a:pt x="1338" y="2486"/>
                </a:lnTo>
                <a:close/>
                <a:moveTo>
                  <a:pt x="1382" y="2390"/>
                </a:moveTo>
                <a:lnTo>
                  <a:pt x="1382" y="2463"/>
                </a:lnTo>
                <a:lnTo>
                  <a:pt x="1407" y="2473"/>
                </a:lnTo>
                <a:lnTo>
                  <a:pt x="1430" y="2481"/>
                </a:lnTo>
                <a:lnTo>
                  <a:pt x="1380" y="2488"/>
                </a:lnTo>
                <a:lnTo>
                  <a:pt x="1380" y="2569"/>
                </a:lnTo>
                <a:lnTo>
                  <a:pt x="1413" y="2554"/>
                </a:lnTo>
                <a:lnTo>
                  <a:pt x="1436" y="2540"/>
                </a:lnTo>
                <a:lnTo>
                  <a:pt x="1452" y="2525"/>
                </a:lnTo>
                <a:lnTo>
                  <a:pt x="1457" y="2507"/>
                </a:lnTo>
                <a:lnTo>
                  <a:pt x="1457" y="2488"/>
                </a:lnTo>
                <a:lnTo>
                  <a:pt x="1430" y="2481"/>
                </a:lnTo>
                <a:lnTo>
                  <a:pt x="1446" y="2473"/>
                </a:lnTo>
                <a:lnTo>
                  <a:pt x="1461" y="2463"/>
                </a:lnTo>
                <a:lnTo>
                  <a:pt x="1455" y="2440"/>
                </a:lnTo>
                <a:lnTo>
                  <a:pt x="1440" y="2421"/>
                </a:lnTo>
                <a:lnTo>
                  <a:pt x="1415" y="2404"/>
                </a:lnTo>
                <a:lnTo>
                  <a:pt x="1382" y="2390"/>
                </a:lnTo>
                <a:close/>
                <a:moveTo>
                  <a:pt x="1348" y="2360"/>
                </a:moveTo>
                <a:lnTo>
                  <a:pt x="1340" y="2360"/>
                </a:lnTo>
                <a:lnTo>
                  <a:pt x="1340" y="2469"/>
                </a:lnTo>
                <a:lnTo>
                  <a:pt x="1348" y="2469"/>
                </a:lnTo>
                <a:lnTo>
                  <a:pt x="1348" y="2360"/>
                </a:lnTo>
                <a:close/>
                <a:moveTo>
                  <a:pt x="1380" y="2352"/>
                </a:moveTo>
                <a:lnTo>
                  <a:pt x="1375" y="2361"/>
                </a:lnTo>
                <a:lnTo>
                  <a:pt x="1415" y="2390"/>
                </a:lnTo>
                <a:lnTo>
                  <a:pt x="1459" y="2419"/>
                </a:lnTo>
                <a:lnTo>
                  <a:pt x="1459" y="2352"/>
                </a:lnTo>
                <a:lnTo>
                  <a:pt x="1380" y="2352"/>
                </a:lnTo>
                <a:close/>
                <a:moveTo>
                  <a:pt x="1503" y="2350"/>
                </a:moveTo>
                <a:lnTo>
                  <a:pt x="1488" y="2350"/>
                </a:lnTo>
                <a:lnTo>
                  <a:pt x="1488" y="2369"/>
                </a:lnTo>
                <a:lnTo>
                  <a:pt x="1488" y="2388"/>
                </a:lnTo>
                <a:lnTo>
                  <a:pt x="1488" y="2408"/>
                </a:lnTo>
                <a:lnTo>
                  <a:pt x="1492" y="2427"/>
                </a:lnTo>
                <a:lnTo>
                  <a:pt x="1503" y="2444"/>
                </a:lnTo>
                <a:lnTo>
                  <a:pt x="1503" y="2350"/>
                </a:lnTo>
                <a:close/>
                <a:moveTo>
                  <a:pt x="1459" y="2262"/>
                </a:moveTo>
                <a:lnTo>
                  <a:pt x="1417" y="2292"/>
                </a:lnTo>
                <a:lnTo>
                  <a:pt x="1377" y="2321"/>
                </a:lnTo>
                <a:lnTo>
                  <a:pt x="1382" y="2331"/>
                </a:lnTo>
                <a:lnTo>
                  <a:pt x="1459" y="2331"/>
                </a:lnTo>
                <a:lnTo>
                  <a:pt x="1459" y="2262"/>
                </a:lnTo>
                <a:close/>
                <a:moveTo>
                  <a:pt x="1494" y="2238"/>
                </a:moveTo>
                <a:lnTo>
                  <a:pt x="1494" y="2333"/>
                </a:lnTo>
                <a:lnTo>
                  <a:pt x="1501" y="2333"/>
                </a:lnTo>
                <a:lnTo>
                  <a:pt x="1501" y="2238"/>
                </a:lnTo>
                <a:lnTo>
                  <a:pt x="1494" y="2238"/>
                </a:lnTo>
                <a:close/>
                <a:moveTo>
                  <a:pt x="1382" y="2215"/>
                </a:moveTo>
                <a:lnTo>
                  <a:pt x="1382" y="2302"/>
                </a:lnTo>
                <a:lnTo>
                  <a:pt x="1396" y="2290"/>
                </a:lnTo>
                <a:lnTo>
                  <a:pt x="1411" y="2281"/>
                </a:lnTo>
                <a:lnTo>
                  <a:pt x="1427" y="2271"/>
                </a:lnTo>
                <a:lnTo>
                  <a:pt x="1440" y="2263"/>
                </a:lnTo>
                <a:lnTo>
                  <a:pt x="1452" y="2252"/>
                </a:lnTo>
                <a:lnTo>
                  <a:pt x="1459" y="2237"/>
                </a:lnTo>
                <a:lnTo>
                  <a:pt x="1461" y="2215"/>
                </a:lnTo>
                <a:lnTo>
                  <a:pt x="1382" y="2215"/>
                </a:lnTo>
                <a:close/>
                <a:moveTo>
                  <a:pt x="1338" y="2215"/>
                </a:moveTo>
                <a:lnTo>
                  <a:pt x="1338" y="2323"/>
                </a:lnTo>
                <a:lnTo>
                  <a:pt x="1348" y="2323"/>
                </a:lnTo>
                <a:lnTo>
                  <a:pt x="1348" y="2215"/>
                </a:lnTo>
                <a:lnTo>
                  <a:pt x="1338" y="2215"/>
                </a:lnTo>
                <a:close/>
                <a:moveTo>
                  <a:pt x="1382" y="2115"/>
                </a:moveTo>
                <a:lnTo>
                  <a:pt x="1382" y="2196"/>
                </a:lnTo>
                <a:lnTo>
                  <a:pt x="1459" y="2196"/>
                </a:lnTo>
                <a:lnTo>
                  <a:pt x="1455" y="2171"/>
                </a:lnTo>
                <a:lnTo>
                  <a:pt x="1442" y="2148"/>
                </a:lnTo>
                <a:lnTo>
                  <a:pt x="1417" y="2131"/>
                </a:lnTo>
                <a:lnTo>
                  <a:pt x="1382" y="2115"/>
                </a:lnTo>
                <a:close/>
                <a:moveTo>
                  <a:pt x="1340" y="2085"/>
                </a:moveTo>
                <a:lnTo>
                  <a:pt x="1340" y="2196"/>
                </a:lnTo>
                <a:lnTo>
                  <a:pt x="1350" y="2171"/>
                </a:lnTo>
                <a:lnTo>
                  <a:pt x="1354" y="2146"/>
                </a:lnTo>
                <a:lnTo>
                  <a:pt x="1354" y="2121"/>
                </a:lnTo>
                <a:lnTo>
                  <a:pt x="1348" y="2100"/>
                </a:lnTo>
                <a:lnTo>
                  <a:pt x="1340" y="2085"/>
                </a:lnTo>
                <a:close/>
                <a:moveTo>
                  <a:pt x="1380" y="2079"/>
                </a:moveTo>
                <a:lnTo>
                  <a:pt x="1377" y="2089"/>
                </a:lnTo>
                <a:lnTo>
                  <a:pt x="1417" y="2117"/>
                </a:lnTo>
                <a:lnTo>
                  <a:pt x="1459" y="2148"/>
                </a:lnTo>
                <a:lnTo>
                  <a:pt x="1459" y="2079"/>
                </a:lnTo>
                <a:lnTo>
                  <a:pt x="1380" y="2079"/>
                </a:lnTo>
                <a:close/>
                <a:moveTo>
                  <a:pt x="1501" y="2077"/>
                </a:moveTo>
                <a:lnTo>
                  <a:pt x="1490" y="2079"/>
                </a:lnTo>
                <a:lnTo>
                  <a:pt x="1488" y="2102"/>
                </a:lnTo>
                <a:lnTo>
                  <a:pt x="1488" y="2125"/>
                </a:lnTo>
                <a:lnTo>
                  <a:pt x="1490" y="2148"/>
                </a:lnTo>
                <a:lnTo>
                  <a:pt x="1501" y="2169"/>
                </a:lnTo>
                <a:lnTo>
                  <a:pt x="1501" y="2077"/>
                </a:lnTo>
                <a:close/>
                <a:moveTo>
                  <a:pt x="1461" y="1985"/>
                </a:moveTo>
                <a:lnTo>
                  <a:pt x="1442" y="2002"/>
                </a:lnTo>
                <a:lnTo>
                  <a:pt x="1423" y="2014"/>
                </a:lnTo>
                <a:lnTo>
                  <a:pt x="1405" y="2025"/>
                </a:lnTo>
                <a:lnTo>
                  <a:pt x="1388" y="2041"/>
                </a:lnTo>
                <a:lnTo>
                  <a:pt x="1377" y="2060"/>
                </a:lnTo>
                <a:lnTo>
                  <a:pt x="1461" y="2060"/>
                </a:lnTo>
                <a:lnTo>
                  <a:pt x="1461" y="2039"/>
                </a:lnTo>
                <a:lnTo>
                  <a:pt x="1461" y="2014"/>
                </a:lnTo>
                <a:lnTo>
                  <a:pt x="1461" y="1985"/>
                </a:lnTo>
                <a:close/>
                <a:moveTo>
                  <a:pt x="1494" y="1968"/>
                </a:moveTo>
                <a:lnTo>
                  <a:pt x="1494" y="2060"/>
                </a:lnTo>
                <a:lnTo>
                  <a:pt x="1501" y="2060"/>
                </a:lnTo>
                <a:lnTo>
                  <a:pt x="1501" y="1968"/>
                </a:lnTo>
                <a:lnTo>
                  <a:pt x="1494" y="1968"/>
                </a:lnTo>
                <a:close/>
                <a:moveTo>
                  <a:pt x="1382" y="1941"/>
                </a:moveTo>
                <a:lnTo>
                  <a:pt x="1382" y="2031"/>
                </a:lnTo>
                <a:lnTo>
                  <a:pt x="1396" y="2017"/>
                </a:lnTo>
                <a:lnTo>
                  <a:pt x="1411" y="2008"/>
                </a:lnTo>
                <a:lnTo>
                  <a:pt x="1427" y="1998"/>
                </a:lnTo>
                <a:lnTo>
                  <a:pt x="1440" y="1989"/>
                </a:lnTo>
                <a:lnTo>
                  <a:pt x="1452" y="1977"/>
                </a:lnTo>
                <a:lnTo>
                  <a:pt x="1459" y="1962"/>
                </a:lnTo>
                <a:lnTo>
                  <a:pt x="1461" y="1941"/>
                </a:lnTo>
                <a:lnTo>
                  <a:pt x="1382" y="1941"/>
                </a:lnTo>
                <a:close/>
                <a:moveTo>
                  <a:pt x="1338" y="1931"/>
                </a:moveTo>
                <a:lnTo>
                  <a:pt x="1338" y="2052"/>
                </a:lnTo>
                <a:lnTo>
                  <a:pt x="1346" y="2039"/>
                </a:lnTo>
                <a:lnTo>
                  <a:pt x="1352" y="2019"/>
                </a:lnTo>
                <a:lnTo>
                  <a:pt x="1354" y="1996"/>
                </a:lnTo>
                <a:lnTo>
                  <a:pt x="1352" y="1973"/>
                </a:lnTo>
                <a:lnTo>
                  <a:pt x="1348" y="1950"/>
                </a:lnTo>
                <a:lnTo>
                  <a:pt x="1338" y="1931"/>
                </a:lnTo>
                <a:close/>
                <a:moveTo>
                  <a:pt x="1382" y="1845"/>
                </a:moveTo>
                <a:lnTo>
                  <a:pt x="1382" y="1923"/>
                </a:lnTo>
                <a:lnTo>
                  <a:pt x="1459" y="1923"/>
                </a:lnTo>
                <a:lnTo>
                  <a:pt x="1455" y="1896"/>
                </a:lnTo>
                <a:lnTo>
                  <a:pt x="1440" y="1873"/>
                </a:lnTo>
                <a:lnTo>
                  <a:pt x="1415" y="1856"/>
                </a:lnTo>
                <a:lnTo>
                  <a:pt x="1382" y="1845"/>
                </a:lnTo>
                <a:close/>
                <a:moveTo>
                  <a:pt x="1340" y="1812"/>
                </a:moveTo>
                <a:lnTo>
                  <a:pt x="1340" y="1923"/>
                </a:lnTo>
                <a:lnTo>
                  <a:pt x="1350" y="1900"/>
                </a:lnTo>
                <a:lnTo>
                  <a:pt x="1354" y="1875"/>
                </a:lnTo>
                <a:lnTo>
                  <a:pt x="1354" y="1848"/>
                </a:lnTo>
                <a:lnTo>
                  <a:pt x="1350" y="1827"/>
                </a:lnTo>
                <a:lnTo>
                  <a:pt x="1340" y="1812"/>
                </a:lnTo>
                <a:close/>
                <a:moveTo>
                  <a:pt x="1377" y="1804"/>
                </a:moveTo>
                <a:lnTo>
                  <a:pt x="1388" y="1823"/>
                </a:lnTo>
                <a:lnTo>
                  <a:pt x="1405" y="1839"/>
                </a:lnTo>
                <a:lnTo>
                  <a:pt x="1423" y="1850"/>
                </a:lnTo>
                <a:lnTo>
                  <a:pt x="1442" y="1860"/>
                </a:lnTo>
                <a:lnTo>
                  <a:pt x="1459" y="1873"/>
                </a:lnTo>
                <a:lnTo>
                  <a:pt x="1459" y="1804"/>
                </a:lnTo>
                <a:lnTo>
                  <a:pt x="1377" y="1804"/>
                </a:lnTo>
                <a:close/>
                <a:moveTo>
                  <a:pt x="1501" y="1802"/>
                </a:moveTo>
                <a:lnTo>
                  <a:pt x="1494" y="1802"/>
                </a:lnTo>
                <a:lnTo>
                  <a:pt x="1494" y="1896"/>
                </a:lnTo>
                <a:lnTo>
                  <a:pt x="1501" y="1896"/>
                </a:lnTo>
                <a:lnTo>
                  <a:pt x="1501" y="1802"/>
                </a:lnTo>
                <a:close/>
                <a:moveTo>
                  <a:pt x="1459" y="1714"/>
                </a:moveTo>
                <a:lnTo>
                  <a:pt x="1442" y="1727"/>
                </a:lnTo>
                <a:lnTo>
                  <a:pt x="1423" y="1739"/>
                </a:lnTo>
                <a:lnTo>
                  <a:pt x="1405" y="1752"/>
                </a:lnTo>
                <a:lnTo>
                  <a:pt x="1390" y="1766"/>
                </a:lnTo>
                <a:lnTo>
                  <a:pt x="1377" y="1785"/>
                </a:lnTo>
                <a:lnTo>
                  <a:pt x="1459" y="1785"/>
                </a:lnTo>
                <a:lnTo>
                  <a:pt x="1459" y="1714"/>
                </a:lnTo>
                <a:close/>
                <a:moveTo>
                  <a:pt x="1501" y="1693"/>
                </a:moveTo>
                <a:lnTo>
                  <a:pt x="1492" y="1693"/>
                </a:lnTo>
                <a:lnTo>
                  <a:pt x="1492" y="1785"/>
                </a:lnTo>
                <a:lnTo>
                  <a:pt x="1501" y="1785"/>
                </a:lnTo>
                <a:lnTo>
                  <a:pt x="1501" y="1693"/>
                </a:lnTo>
                <a:close/>
                <a:moveTo>
                  <a:pt x="1380" y="1668"/>
                </a:moveTo>
                <a:lnTo>
                  <a:pt x="1380" y="1748"/>
                </a:lnTo>
                <a:lnTo>
                  <a:pt x="1411" y="1735"/>
                </a:lnTo>
                <a:lnTo>
                  <a:pt x="1434" y="1724"/>
                </a:lnTo>
                <a:lnTo>
                  <a:pt x="1448" y="1712"/>
                </a:lnTo>
                <a:lnTo>
                  <a:pt x="1455" y="1699"/>
                </a:lnTo>
                <a:lnTo>
                  <a:pt x="1459" y="1685"/>
                </a:lnTo>
                <a:lnTo>
                  <a:pt x="1457" y="1668"/>
                </a:lnTo>
                <a:lnTo>
                  <a:pt x="1380" y="1668"/>
                </a:lnTo>
                <a:close/>
                <a:moveTo>
                  <a:pt x="1338" y="1664"/>
                </a:moveTo>
                <a:lnTo>
                  <a:pt x="1338" y="1781"/>
                </a:lnTo>
                <a:lnTo>
                  <a:pt x="1348" y="1766"/>
                </a:lnTo>
                <a:lnTo>
                  <a:pt x="1354" y="1745"/>
                </a:lnTo>
                <a:lnTo>
                  <a:pt x="1354" y="1722"/>
                </a:lnTo>
                <a:lnTo>
                  <a:pt x="1354" y="1699"/>
                </a:lnTo>
                <a:lnTo>
                  <a:pt x="1348" y="1679"/>
                </a:lnTo>
                <a:lnTo>
                  <a:pt x="1338" y="1664"/>
                </a:lnTo>
                <a:close/>
                <a:moveTo>
                  <a:pt x="1382" y="1570"/>
                </a:moveTo>
                <a:lnTo>
                  <a:pt x="1382" y="1649"/>
                </a:lnTo>
                <a:lnTo>
                  <a:pt x="1459" y="1649"/>
                </a:lnTo>
                <a:lnTo>
                  <a:pt x="1455" y="1624"/>
                </a:lnTo>
                <a:lnTo>
                  <a:pt x="1440" y="1601"/>
                </a:lnTo>
                <a:lnTo>
                  <a:pt x="1415" y="1583"/>
                </a:lnTo>
                <a:lnTo>
                  <a:pt x="1382" y="1570"/>
                </a:lnTo>
                <a:close/>
                <a:moveTo>
                  <a:pt x="1348" y="1541"/>
                </a:moveTo>
                <a:lnTo>
                  <a:pt x="1336" y="1541"/>
                </a:lnTo>
                <a:lnTo>
                  <a:pt x="1334" y="1577"/>
                </a:lnTo>
                <a:lnTo>
                  <a:pt x="1334" y="1614"/>
                </a:lnTo>
                <a:lnTo>
                  <a:pt x="1338" y="1649"/>
                </a:lnTo>
                <a:lnTo>
                  <a:pt x="1348" y="1649"/>
                </a:lnTo>
                <a:lnTo>
                  <a:pt x="1348" y="1541"/>
                </a:lnTo>
                <a:close/>
                <a:moveTo>
                  <a:pt x="1503" y="1531"/>
                </a:moveTo>
                <a:lnTo>
                  <a:pt x="1492" y="1558"/>
                </a:lnTo>
                <a:lnTo>
                  <a:pt x="1488" y="1585"/>
                </a:lnTo>
                <a:lnTo>
                  <a:pt x="1492" y="1608"/>
                </a:lnTo>
                <a:lnTo>
                  <a:pt x="1503" y="1624"/>
                </a:lnTo>
                <a:lnTo>
                  <a:pt x="1503" y="1531"/>
                </a:lnTo>
                <a:close/>
                <a:moveTo>
                  <a:pt x="1382" y="1531"/>
                </a:moveTo>
                <a:lnTo>
                  <a:pt x="1377" y="1543"/>
                </a:lnTo>
                <a:lnTo>
                  <a:pt x="1417" y="1570"/>
                </a:lnTo>
                <a:lnTo>
                  <a:pt x="1459" y="1601"/>
                </a:lnTo>
                <a:lnTo>
                  <a:pt x="1459" y="1531"/>
                </a:lnTo>
                <a:lnTo>
                  <a:pt x="1382" y="1531"/>
                </a:lnTo>
                <a:close/>
                <a:moveTo>
                  <a:pt x="1382" y="1395"/>
                </a:moveTo>
                <a:lnTo>
                  <a:pt x="1382" y="1453"/>
                </a:lnTo>
                <a:lnTo>
                  <a:pt x="1382" y="1512"/>
                </a:lnTo>
                <a:lnTo>
                  <a:pt x="1461" y="1512"/>
                </a:lnTo>
                <a:lnTo>
                  <a:pt x="1461" y="1395"/>
                </a:lnTo>
                <a:lnTo>
                  <a:pt x="1382" y="1395"/>
                </a:lnTo>
                <a:close/>
                <a:moveTo>
                  <a:pt x="1492" y="1395"/>
                </a:moveTo>
                <a:lnTo>
                  <a:pt x="1492" y="1512"/>
                </a:lnTo>
                <a:lnTo>
                  <a:pt x="1501" y="1512"/>
                </a:lnTo>
                <a:lnTo>
                  <a:pt x="1501" y="1395"/>
                </a:lnTo>
                <a:lnTo>
                  <a:pt x="1492" y="1395"/>
                </a:lnTo>
                <a:close/>
                <a:moveTo>
                  <a:pt x="1340" y="1393"/>
                </a:moveTo>
                <a:lnTo>
                  <a:pt x="1340" y="1512"/>
                </a:lnTo>
                <a:lnTo>
                  <a:pt x="1350" y="1512"/>
                </a:lnTo>
                <a:lnTo>
                  <a:pt x="1350" y="1393"/>
                </a:lnTo>
                <a:lnTo>
                  <a:pt x="1340" y="1393"/>
                </a:lnTo>
                <a:close/>
                <a:moveTo>
                  <a:pt x="1461" y="1307"/>
                </a:moveTo>
                <a:lnTo>
                  <a:pt x="1423" y="1332"/>
                </a:lnTo>
                <a:lnTo>
                  <a:pt x="1388" y="1355"/>
                </a:lnTo>
                <a:lnTo>
                  <a:pt x="1386" y="1358"/>
                </a:lnTo>
                <a:lnTo>
                  <a:pt x="1384" y="1362"/>
                </a:lnTo>
                <a:lnTo>
                  <a:pt x="1382" y="1366"/>
                </a:lnTo>
                <a:lnTo>
                  <a:pt x="1382" y="1372"/>
                </a:lnTo>
                <a:lnTo>
                  <a:pt x="1384" y="1374"/>
                </a:lnTo>
                <a:lnTo>
                  <a:pt x="1386" y="1376"/>
                </a:lnTo>
                <a:lnTo>
                  <a:pt x="1392" y="1378"/>
                </a:lnTo>
                <a:lnTo>
                  <a:pt x="1396" y="1378"/>
                </a:lnTo>
                <a:lnTo>
                  <a:pt x="1461" y="1378"/>
                </a:lnTo>
                <a:lnTo>
                  <a:pt x="1461" y="1307"/>
                </a:lnTo>
                <a:close/>
                <a:moveTo>
                  <a:pt x="1492" y="1282"/>
                </a:moveTo>
                <a:lnTo>
                  <a:pt x="1492" y="1376"/>
                </a:lnTo>
                <a:lnTo>
                  <a:pt x="1501" y="1376"/>
                </a:lnTo>
                <a:lnTo>
                  <a:pt x="1501" y="1282"/>
                </a:lnTo>
                <a:lnTo>
                  <a:pt x="1492" y="1282"/>
                </a:lnTo>
                <a:close/>
                <a:moveTo>
                  <a:pt x="1380" y="1259"/>
                </a:moveTo>
                <a:lnTo>
                  <a:pt x="1380" y="1335"/>
                </a:lnTo>
                <a:lnTo>
                  <a:pt x="1388" y="1341"/>
                </a:lnTo>
                <a:lnTo>
                  <a:pt x="1398" y="1332"/>
                </a:lnTo>
                <a:lnTo>
                  <a:pt x="1409" y="1324"/>
                </a:lnTo>
                <a:lnTo>
                  <a:pt x="1423" y="1316"/>
                </a:lnTo>
                <a:lnTo>
                  <a:pt x="1436" y="1310"/>
                </a:lnTo>
                <a:lnTo>
                  <a:pt x="1446" y="1303"/>
                </a:lnTo>
                <a:lnTo>
                  <a:pt x="1455" y="1291"/>
                </a:lnTo>
                <a:lnTo>
                  <a:pt x="1461" y="1278"/>
                </a:lnTo>
                <a:lnTo>
                  <a:pt x="1461" y="1259"/>
                </a:lnTo>
                <a:lnTo>
                  <a:pt x="1380" y="1259"/>
                </a:lnTo>
                <a:close/>
                <a:moveTo>
                  <a:pt x="1338" y="1257"/>
                </a:moveTo>
                <a:lnTo>
                  <a:pt x="1338" y="1370"/>
                </a:lnTo>
                <a:lnTo>
                  <a:pt x="1346" y="1358"/>
                </a:lnTo>
                <a:lnTo>
                  <a:pt x="1352" y="1339"/>
                </a:lnTo>
                <a:lnTo>
                  <a:pt x="1354" y="1318"/>
                </a:lnTo>
                <a:lnTo>
                  <a:pt x="1352" y="1295"/>
                </a:lnTo>
                <a:lnTo>
                  <a:pt x="1348" y="1274"/>
                </a:lnTo>
                <a:lnTo>
                  <a:pt x="1338" y="1257"/>
                </a:lnTo>
                <a:close/>
                <a:moveTo>
                  <a:pt x="1380" y="1161"/>
                </a:moveTo>
                <a:lnTo>
                  <a:pt x="1380" y="1239"/>
                </a:lnTo>
                <a:lnTo>
                  <a:pt x="1459" y="1239"/>
                </a:lnTo>
                <a:lnTo>
                  <a:pt x="1459" y="1220"/>
                </a:lnTo>
                <a:lnTo>
                  <a:pt x="1452" y="1201"/>
                </a:lnTo>
                <a:lnTo>
                  <a:pt x="1436" y="1185"/>
                </a:lnTo>
                <a:lnTo>
                  <a:pt x="1413" y="1172"/>
                </a:lnTo>
                <a:lnTo>
                  <a:pt x="1380" y="1161"/>
                </a:lnTo>
                <a:close/>
                <a:moveTo>
                  <a:pt x="1348" y="1130"/>
                </a:moveTo>
                <a:lnTo>
                  <a:pt x="1336" y="1130"/>
                </a:lnTo>
                <a:lnTo>
                  <a:pt x="1334" y="1166"/>
                </a:lnTo>
                <a:lnTo>
                  <a:pt x="1334" y="1205"/>
                </a:lnTo>
                <a:lnTo>
                  <a:pt x="1338" y="1241"/>
                </a:lnTo>
                <a:lnTo>
                  <a:pt x="1348" y="1239"/>
                </a:lnTo>
                <a:lnTo>
                  <a:pt x="1348" y="1130"/>
                </a:lnTo>
                <a:close/>
                <a:moveTo>
                  <a:pt x="1380" y="1122"/>
                </a:moveTo>
                <a:lnTo>
                  <a:pt x="1377" y="1132"/>
                </a:lnTo>
                <a:lnTo>
                  <a:pt x="1417" y="1161"/>
                </a:lnTo>
                <a:lnTo>
                  <a:pt x="1459" y="1191"/>
                </a:lnTo>
                <a:lnTo>
                  <a:pt x="1459" y="1122"/>
                </a:lnTo>
                <a:lnTo>
                  <a:pt x="1380" y="1122"/>
                </a:lnTo>
                <a:close/>
                <a:moveTo>
                  <a:pt x="1500" y="1120"/>
                </a:moveTo>
                <a:lnTo>
                  <a:pt x="1494" y="1122"/>
                </a:lnTo>
                <a:lnTo>
                  <a:pt x="1494" y="1212"/>
                </a:lnTo>
                <a:lnTo>
                  <a:pt x="1500" y="1210"/>
                </a:lnTo>
                <a:lnTo>
                  <a:pt x="1500" y="1120"/>
                </a:lnTo>
                <a:close/>
                <a:moveTo>
                  <a:pt x="1459" y="1032"/>
                </a:moveTo>
                <a:lnTo>
                  <a:pt x="1417" y="1064"/>
                </a:lnTo>
                <a:lnTo>
                  <a:pt x="1377" y="1093"/>
                </a:lnTo>
                <a:lnTo>
                  <a:pt x="1382" y="1103"/>
                </a:lnTo>
                <a:lnTo>
                  <a:pt x="1459" y="1103"/>
                </a:lnTo>
                <a:lnTo>
                  <a:pt x="1459" y="1032"/>
                </a:lnTo>
                <a:close/>
                <a:moveTo>
                  <a:pt x="1494" y="1011"/>
                </a:moveTo>
                <a:lnTo>
                  <a:pt x="1494" y="1103"/>
                </a:lnTo>
                <a:lnTo>
                  <a:pt x="1501" y="1103"/>
                </a:lnTo>
                <a:lnTo>
                  <a:pt x="1501" y="1011"/>
                </a:lnTo>
                <a:lnTo>
                  <a:pt x="1494" y="1011"/>
                </a:lnTo>
                <a:close/>
                <a:moveTo>
                  <a:pt x="1382" y="984"/>
                </a:moveTo>
                <a:lnTo>
                  <a:pt x="1382" y="1066"/>
                </a:lnTo>
                <a:lnTo>
                  <a:pt x="1411" y="1053"/>
                </a:lnTo>
                <a:lnTo>
                  <a:pt x="1434" y="1039"/>
                </a:lnTo>
                <a:lnTo>
                  <a:pt x="1448" y="1028"/>
                </a:lnTo>
                <a:lnTo>
                  <a:pt x="1455" y="1014"/>
                </a:lnTo>
                <a:lnTo>
                  <a:pt x="1459" y="1001"/>
                </a:lnTo>
                <a:lnTo>
                  <a:pt x="1457" y="984"/>
                </a:lnTo>
                <a:lnTo>
                  <a:pt x="1382" y="984"/>
                </a:lnTo>
                <a:close/>
                <a:moveTo>
                  <a:pt x="1338" y="980"/>
                </a:moveTo>
                <a:lnTo>
                  <a:pt x="1338" y="1097"/>
                </a:lnTo>
                <a:lnTo>
                  <a:pt x="1348" y="1082"/>
                </a:lnTo>
                <a:lnTo>
                  <a:pt x="1352" y="1063"/>
                </a:lnTo>
                <a:lnTo>
                  <a:pt x="1354" y="1039"/>
                </a:lnTo>
                <a:lnTo>
                  <a:pt x="1354" y="1016"/>
                </a:lnTo>
                <a:lnTo>
                  <a:pt x="1348" y="995"/>
                </a:lnTo>
                <a:lnTo>
                  <a:pt x="1338" y="980"/>
                </a:lnTo>
                <a:close/>
                <a:moveTo>
                  <a:pt x="1380" y="878"/>
                </a:moveTo>
                <a:lnTo>
                  <a:pt x="1380" y="911"/>
                </a:lnTo>
                <a:lnTo>
                  <a:pt x="1380" y="938"/>
                </a:lnTo>
                <a:lnTo>
                  <a:pt x="1380" y="965"/>
                </a:lnTo>
                <a:lnTo>
                  <a:pt x="1461" y="965"/>
                </a:lnTo>
                <a:lnTo>
                  <a:pt x="1459" y="943"/>
                </a:lnTo>
                <a:lnTo>
                  <a:pt x="1452" y="928"/>
                </a:lnTo>
                <a:lnTo>
                  <a:pt x="1440" y="916"/>
                </a:lnTo>
                <a:lnTo>
                  <a:pt x="1427" y="907"/>
                </a:lnTo>
                <a:lnTo>
                  <a:pt x="1411" y="899"/>
                </a:lnTo>
                <a:lnTo>
                  <a:pt x="1396" y="890"/>
                </a:lnTo>
                <a:lnTo>
                  <a:pt x="1380" y="878"/>
                </a:lnTo>
                <a:close/>
                <a:moveTo>
                  <a:pt x="1350" y="857"/>
                </a:moveTo>
                <a:lnTo>
                  <a:pt x="1340" y="857"/>
                </a:lnTo>
                <a:lnTo>
                  <a:pt x="1340" y="965"/>
                </a:lnTo>
                <a:lnTo>
                  <a:pt x="1350" y="965"/>
                </a:lnTo>
                <a:lnTo>
                  <a:pt x="1350" y="857"/>
                </a:lnTo>
                <a:close/>
                <a:moveTo>
                  <a:pt x="1501" y="849"/>
                </a:moveTo>
                <a:lnTo>
                  <a:pt x="1490" y="849"/>
                </a:lnTo>
                <a:lnTo>
                  <a:pt x="1488" y="872"/>
                </a:lnTo>
                <a:lnTo>
                  <a:pt x="1488" y="895"/>
                </a:lnTo>
                <a:lnTo>
                  <a:pt x="1490" y="918"/>
                </a:lnTo>
                <a:lnTo>
                  <a:pt x="1501" y="941"/>
                </a:lnTo>
                <a:lnTo>
                  <a:pt x="1501" y="849"/>
                </a:lnTo>
                <a:close/>
                <a:moveTo>
                  <a:pt x="1377" y="847"/>
                </a:moveTo>
                <a:lnTo>
                  <a:pt x="1390" y="867"/>
                </a:lnTo>
                <a:lnTo>
                  <a:pt x="1405" y="882"/>
                </a:lnTo>
                <a:lnTo>
                  <a:pt x="1423" y="893"/>
                </a:lnTo>
                <a:lnTo>
                  <a:pt x="1442" y="903"/>
                </a:lnTo>
                <a:lnTo>
                  <a:pt x="1459" y="916"/>
                </a:lnTo>
                <a:lnTo>
                  <a:pt x="1459" y="847"/>
                </a:lnTo>
                <a:lnTo>
                  <a:pt x="1377" y="847"/>
                </a:lnTo>
                <a:close/>
                <a:moveTo>
                  <a:pt x="1461" y="759"/>
                </a:moveTo>
                <a:lnTo>
                  <a:pt x="1417" y="790"/>
                </a:lnTo>
                <a:lnTo>
                  <a:pt x="1377" y="818"/>
                </a:lnTo>
                <a:lnTo>
                  <a:pt x="1380" y="828"/>
                </a:lnTo>
                <a:lnTo>
                  <a:pt x="1461" y="828"/>
                </a:lnTo>
                <a:lnTo>
                  <a:pt x="1461" y="795"/>
                </a:lnTo>
                <a:lnTo>
                  <a:pt x="1461" y="759"/>
                </a:lnTo>
                <a:close/>
                <a:moveTo>
                  <a:pt x="1492" y="738"/>
                </a:moveTo>
                <a:lnTo>
                  <a:pt x="1492" y="830"/>
                </a:lnTo>
                <a:lnTo>
                  <a:pt x="1501" y="830"/>
                </a:lnTo>
                <a:lnTo>
                  <a:pt x="1501" y="738"/>
                </a:lnTo>
                <a:lnTo>
                  <a:pt x="1492" y="738"/>
                </a:lnTo>
                <a:close/>
                <a:moveTo>
                  <a:pt x="1380" y="713"/>
                </a:moveTo>
                <a:lnTo>
                  <a:pt x="1380" y="790"/>
                </a:lnTo>
                <a:lnTo>
                  <a:pt x="1396" y="780"/>
                </a:lnTo>
                <a:lnTo>
                  <a:pt x="1411" y="774"/>
                </a:lnTo>
                <a:lnTo>
                  <a:pt x="1427" y="767"/>
                </a:lnTo>
                <a:lnTo>
                  <a:pt x="1442" y="759"/>
                </a:lnTo>
                <a:lnTo>
                  <a:pt x="1453" y="747"/>
                </a:lnTo>
                <a:lnTo>
                  <a:pt x="1459" y="734"/>
                </a:lnTo>
                <a:lnTo>
                  <a:pt x="1461" y="713"/>
                </a:lnTo>
                <a:lnTo>
                  <a:pt x="1380" y="713"/>
                </a:lnTo>
                <a:close/>
                <a:moveTo>
                  <a:pt x="1340" y="711"/>
                </a:moveTo>
                <a:lnTo>
                  <a:pt x="1340" y="820"/>
                </a:lnTo>
                <a:lnTo>
                  <a:pt x="1352" y="793"/>
                </a:lnTo>
                <a:lnTo>
                  <a:pt x="1354" y="767"/>
                </a:lnTo>
                <a:lnTo>
                  <a:pt x="1354" y="740"/>
                </a:lnTo>
                <a:lnTo>
                  <a:pt x="1354" y="713"/>
                </a:lnTo>
                <a:lnTo>
                  <a:pt x="1340" y="711"/>
                </a:lnTo>
                <a:close/>
                <a:moveTo>
                  <a:pt x="1382" y="605"/>
                </a:moveTo>
                <a:lnTo>
                  <a:pt x="1382" y="694"/>
                </a:lnTo>
                <a:lnTo>
                  <a:pt x="1461" y="694"/>
                </a:lnTo>
                <a:lnTo>
                  <a:pt x="1459" y="672"/>
                </a:lnTo>
                <a:lnTo>
                  <a:pt x="1453" y="657"/>
                </a:lnTo>
                <a:lnTo>
                  <a:pt x="1440" y="646"/>
                </a:lnTo>
                <a:lnTo>
                  <a:pt x="1427" y="636"/>
                </a:lnTo>
                <a:lnTo>
                  <a:pt x="1411" y="626"/>
                </a:lnTo>
                <a:lnTo>
                  <a:pt x="1396" y="617"/>
                </a:lnTo>
                <a:lnTo>
                  <a:pt x="1382" y="605"/>
                </a:lnTo>
                <a:close/>
                <a:moveTo>
                  <a:pt x="1340" y="582"/>
                </a:moveTo>
                <a:lnTo>
                  <a:pt x="1340" y="640"/>
                </a:lnTo>
                <a:lnTo>
                  <a:pt x="1340" y="703"/>
                </a:lnTo>
                <a:lnTo>
                  <a:pt x="1350" y="678"/>
                </a:lnTo>
                <a:lnTo>
                  <a:pt x="1354" y="651"/>
                </a:lnTo>
                <a:lnTo>
                  <a:pt x="1354" y="622"/>
                </a:lnTo>
                <a:lnTo>
                  <a:pt x="1350" y="599"/>
                </a:lnTo>
                <a:lnTo>
                  <a:pt x="1340" y="582"/>
                </a:lnTo>
                <a:close/>
                <a:moveTo>
                  <a:pt x="1501" y="574"/>
                </a:moveTo>
                <a:lnTo>
                  <a:pt x="1494" y="574"/>
                </a:lnTo>
                <a:lnTo>
                  <a:pt x="1494" y="667"/>
                </a:lnTo>
                <a:lnTo>
                  <a:pt x="1501" y="667"/>
                </a:lnTo>
                <a:lnTo>
                  <a:pt x="1501" y="574"/>
                </a:lnTo>
                <a:close/>
                <a:moveTo>
                  <a:pt x="1421" y="574"/>
                </a:moveTo>
                <a:lnTo>
                  <a:pt x="1377" y="574"/>
                </a:lnTo>
                <a:lnTo>
                  <a:pt x="1390" y="594"/>
                </a:lnTo>
                <a:lnTo>
                  <a:pt x="1405" y="609"/>
                </a:lnTo>
                <a:lnTo>
                  <a:pt x="1423" y="621"/>
                </a:lnTo>
                <a:lnTo>
                  <a:pt x="1442" y="632"/>
                </a:lnTo>
                <a:lnTo>
                  <a:pt x="1459" y="644"/>
                </a:lnTo>
                <a:lnTo>
                  <a:pt x="1459" y="607"/>
                </a:lnTo>
                <a:lnTo>
                  <a:pt x="1459" y="574"/>
                </a:lnTo>
                <a:lnTo>
                  <a:pt x="1421" y="574"/>
                </a:lnTo>
                <a:close/>
                <a:moveTo>
                  <a:pt x="1380" y="507"/>
                </a:moveTo>
                <a:lnTo>
                  <a:pt x="1380" y="532"/>
                </a:lnTo>
                <a:lnTo>
                  <a:pt x="1380" y="557"/>
                </a:lnTo>
                <a:lnTo>
                  <a:pt x="1459" y="557"/>
                </a:lnTo>
                <a:lnTo>
                  <a:pt x="1459" y="507"/>
                </a:lnTo>
                <a:lnTo>
                  <a:pt x="1380" y="507"/>
                </a:lnTo>
                <a:close/>
                <a:moveTo>
                  <a:pt x="5566" y="375"/>
                </a:moveTo>
                <a:lnTo>
                  <a:pt x="5581" y="417"/>
                </a:lnTo>
                <a:lnTo>
                  <a:pt x="5599" y="455"/>
                </a:lnTo>
                <a:lnTo>
                  <a:pt x="5606" y="465"/>
                </a:lnTo>
                <a:lnTo>
                  <a:pt x="5618" y="469"/>
                </a:lnTo>
                <a:lnTo>
                  <a:pt x="5631" y="471"/>
                </a:lnTo>
                <a:lnTo>
                  <a:pt x="5643" y="467"/>
                </a:lnTo>
                <a:lnTo>
                  <a:pt x="5651" y="457"/>
                </a:lnTo>
                <a:lnTo>
                  <a:pt x="5668" y="417"/>
                </a:lnTo>
                <a:lnTo>
                  <a:pt x="5685" y="375"/>
                </a:lnTo>
                <a:lnTo>
                  <a:pt x="5566" y="375"/>
                </a:lnTo>
                <a:close/>
                <a:moveTo>
                  <a:pt x="1599" y="344"/>
                </a:moveTo>
                <a:lnTo>
                  <a:pt x="1597" y="353"/>
                </a:lnTo>
                <a:lnTo>
                  <a:pt x="1636" y="357"/>
                </a:lnTo>
                <a:lnTo>
                  <a:pt x="2177" y="357"/>
                </a:lnTo>
                <a:lnTo>
                  <a:pt x="4493" y="361"/>
                </a:lnTo>
                <a:lnTo>
                  <a:pt x="5495" y="365"/>
                </a:lnTo>
                <a:lnTo>
                  <a:pt x="5507" y="365"/>
                </a:lnTo>
                <a:lnTo>
                  <a:pt x="5516" y="365"/>
                </a:lnTo>
                <a:lnTo>
                  <a:pt x="5526" y="363"/>
                </a:lnTo>
                <a:lnTo>
                  <a:pt x="5533" y="355"/>
                </a:lnTo>
                <a:lnTo>
                  <a:pt x="5535" y="344"/>
                </a:lnTo>
                <a:lnTo>
                  <a:pt x="1599" y="344"/>
                </a:lnTo>
                <a:close/>
                <a:moveTo>
                  <a:pt x="5716" y="342"/>
                </a:moveTo>
                <a:lnTo>
                  <a:pt x="5712" y="350"/>
                </a:lnTo>
                <a:lnTo>
                  <a:pt x="5729" y="355"/>
                </a:lnTo>
                <a:lnTo>
                  <a:pt x="5747" y="361"/>
                </a:lnTo>
                <a:lnTo>
                  <a:pt x="6255" y="353"/>
                </a:lnTo>
                <a:lnTo>
                  <a:pt x="6286" y="350"/>
                </a:lnTo>
                <a:lnTo>
                  <a:pt x="6286" y="342"/>
                </a:lnTo>
                <a:lnTo>
                  <a:pt x="5716" y="342"/>
                </a:lnTo>
                <a:close/>
                <a:moveTo>
                  <a:pt x="1267" y="282"/>
                </a:moveTo>
                <a:lnTo>
                  <a:pt x="1240" y="282"/>
                </a:lnTo>
                <a:lnTo>
                  <a:pt x="1223" y="286"/>
                </a:lnTo>
                <a:lnTo>
                  <a:pt x="1215" y="294"/>
                </a:lnTo>
                <a:lnTo>
                  <a:pt x="1212" y="309"/>
                </a:lnTo>
                <a:lnTo>
                  <a:pt x="1212" y="336"/>
                </a:lnTo>
                <a:lnTo>
                  <a:pt x="1212" y="363"/>
                </a:lnTo>
                <a:lnTo>
                  <a:pt x="1215" y="380"/>
                </a:lnTo>
                <a:lnTo>
                  <a:pt x="1223" y="390"/>
                </a:lnTo>
                <a:lnTo>
                  <a:pt x="1236" y="392"/>
                </a:lnTo>
                <a:lnTo>
                  <a:pt x="1261" y="392"/>
                </a:lnTo>
                <a:lnTo>
                  <a:pt x="1290" y="392"/>
                </a:lnTo>
                <a:lnTo>
                  <a:pt x="1309" y="390"/>
                </a:lnTo>
                <a:lnTo>
                  <a:pt x="1319" y="380"/>
                </a:lnTo>
                <a:lnTo>
                  <a:pt x="1321" y="365"/>
                </a:lnTo>
                <a:lnTo>
                  <a:pt x="1323" y="340"/>
                </a:lnTo>
                <a:lnTo>
                  <a:pt x="1323" y="311"/>
                </a:lnTo>
                <a:lnTo>
                  <a:pt x="1319" y="294"/>
                </a:lnTo>
                <a:lnTo>
                  <a:pt x="1311" y="286"/>
                </a:lnTo>
                <a:lnTo>
                  <a:pt x="1294" y="282"/>
                </a:lnTo>
                <a:lnTo>
                  <a:pt x="1267" y="282"/>
                </a:lnTo>
                <a:close/>
                <a:moveTo>
                  <a:pt x="1490" y="282"/>
                </a:moveTo>
                <a:lnTo>
                  <a:pt x="1463" y="282"/>
                </a:lnTo>
                <a:lnTo>
                  <a:pt x="1448" y="286"/>
                </a:lnTo>
                <a:lnTo>
                  <a:pt x="1438" y="294"/>
                </a:lnTo>
                <a:lnTo>
                  <a:pt x="1436" y="307"/>
                </a:lnTo>
                <a:lnTo>
                  <a:pt x="1434" y="332"/>
                </a:lnTo>
                <a:lnTo>
                  <a:pt x="1434" y="361"/>
                </a:lnTo>
                <a:lnTo>
                  <a:pt x="1438" y="378"/>
                </a:lnTo>
                <a:lnTo>
                  <a:pt x="1444" y="388"/>
                </a:lnTo>
                <a:lnTo>
                  <a:pt x="1457" y="392"/>
                </a:lnTo>
                <a:lnTo>
                  <a:pt x="1478" y="392"/>
                </a:lnTo>
                <a:lnTo>
                  <a:pt x="1507" y="392"/>
                </a:lnTo>
                <a:lnTo>
                  <a:pt x="1526" y="392"/>
                </a:lnTo>
                <a:lnTo>
                  <a:pt x="1536" y="388"/>
                </a:lnTo>
                <a:lnTo>
                  <a:pt x="1542" y="378"/>
                </a:lnTo>
                <a:lnTo>
                  <a:pt x="1546" y="365"/>
                </a:lnTo>
                <a:lnTo>
                  <a:pt x="1546" y="346"/>
                </a:lnTo>
                <a:lnTo>
                  <a:pt x="1546" y="315"/>
                </a:lnTo>
                <a:lnTo>
                  <a:pt x="1542" y="296"/>
                </a:lnTo>
                <a:lnTo>
                  <a:pt x="1534" y="286"/>
                </a:lnTo>
                <a:lnTo>
                  <a:pt x="1517" y="282"/>
                </a:lnTo>
                <a:lnTo>
                  <a:pt x="1490" y="282"/>
                </a:lnTo>
                <a:close/>
                <a:moveTo>
                  <a:pt x="344" y="275"/>
                </a:moveTo>
                <a:lnTo>
                  <a:pt x="315" y="282"/>
                </a:lnTo>
                <a:lnTo>
                  <a:pt x="284" y="290"/>
                </a:lnTo>
                <a:lnTo>
                  <a:pt x="250" y="300"/>
                </a:lnTo>
                <a:lnTo>
                  <a:pt x="286" y="304"/>
                </a:lnTo>
                <a:lnTo>
                  <a:pt x="313" y="305"/>
                </a:lnTo>
                <a:lnTo>
                  <a:pt x="330" y="304"/>
                </a:lnTo>
                <a:lnTo>
                  <a:pt x="340" y="298"/>
                </a:lnTo>
                <a:lnTo>
                  <a:pt x="344" y="288"/>
                </a:lnTo>
                <a:lnTo>
                  <a:pt x="344" y="275"/>
                </a:lnTo>
                <a:close/>
                <a:moveTo>
                  <a:pt x="649" y="275"/>
                </a:moveTo>
                <a:lnTo>
                  <a:pt x="603" y="290"/>
                </a:lnTo>
                <a:lnTo>
                  <a:pt x="599" y="292"/>
                </a:lnTo>
                <a:lnTo>
                  <a:pt x="597" y="292"/>
                </a:lnTo>
                <a:lnTo>
                  <a:pt x="593" y="294"/>
                </a:lnTo>
                <a:lnTo>
                  <a:pt x="588" y="298"/>
                </a:lnTo>
                <a:lnTo>
                  <a:pt x="580" y="302"/>
                </a:lnTo>
                <a:lnTo>
                  <a:pt x="612" y="304"/>
                </a:lnTo>
                <a:lnTo>
                  <a:pt x="634" y="304"/>
                </a:lnTo>
                <a:lnTo>
                  <a:pt x="647" y="302"/>
                </a:lnTo>
                <a:lnTo>
                  <a:pt x="651" y="298"/>
                </a:lnTo>
                <a:lnTo>
                  <a:pt x="651" y="288"/>
                </a:lnTo>
                <a:lnTo>
                  <a:pt x="649" y="275"/>
                </a:lnTo>
                <a:close/>
                <a:moveTo>
                  <a:pt x="518" y="273"/>
                </a:moveTo>
                <a:lnTo>
                  <a:pt x="518" y="288"/>
                </a:lnTo>
                <a:lnTo>
                  <a:pt x="518" y="307"/>
                </a:lnTo>
                <a:lnTo>
                  <a:pt x="563" y="292"/>
                </a:lnTo>
                <a:lnTo>
                  <a:pt x="603" y="279"/>
                </a:lnTo>
                <a:lnTo>
                  <a:pt x="601" y="273"/>
                </a:lnTo>
                <a:lnTo>
                  <a:pt x="518" y="273"/>
                </a:lnTo>
                <a:close/>
                <a:moveTo>
                  <a:pt x="981" y="273"/>
                </a:moveTo>
                <a:lnTo>
                  <a:pt x="979" y="282"/>
                </a:lnTo>
                <a:lnTo>
                  <a:pt x="977" y="292"/>
                </a:lnTo>
                <a:lnTo>
                  <a:pt x="977" y="302"/>
                </a:lnTo>
                <a:lnTo>
                  <a:pt x="1117" y="302"/>
                </a:lnTo>
                <a:lnTo>
                  <a:pt x="1116" y="286"/>
                </a:lnTo>
                <a:lnTo>
                  <a:pt x="1116" y="273"/>
                </a:lnTo>
                <a:lnTo>
                  <a:pt x="981" y="273"/>
                </a:lnTo>
                <a:close/>
                <a:moveTo>
                  <a:pt x="670" y="273"/>
                </a:moveTo>
                <a:lnTo>
                  <a:pt x="670" y="288"/>
                </a:lnTo>
                <a:lnTo>
                  <a:pt x="670" y="300"/>
                </a:lnTo>
                <a:lnTo>
                  <a:pt x="814" y="300"/>
                </a:lnTo>
                <a:lnTo>
                  <a:pt x="810" y="292"/>
                </a:lnTo>
                <a:lnTo>
                  <a:pt x="808" y="286"/>
                </a:lnTo>
                <a:lnTo>
                  <a:pt x="804" y="279"/>
                </a:lnTo>
                <a:lnTo>
                  <a:pt x="803" y="275"/>
                </a:lnTo>
                <a:lnTo>
                  <a:pt x="801" y="275"/>
                </a:lnTo>
                <a:lnTo>
                  <a:pt x="670" y="273"/>
                </a:lnTo>
                <a:close/>
                <a:moveTo>
                  <a:pt x="893" y="271"/>
                </a:moveTo>
                <a:lnTo>
                  <a:pt x="845" y="273"/>
                </a:lnTo>
                <a:lnTo>
                  <a:pt x="839" y="275"/>
                </a:lnTo>
                <a:lnTo>
                  <a:pt x="835" y="279"/>
                </a:lnTo>
                <a:lnTo>
                  <a:pt x="829" y="282"/>
                </a:lnTo>
                <a:lnTo>
                  <a:pt x="826" y="286"/>
                </a:lnTo>
                <a:lnTo>
                  <a:pt x="820" y="290"/>
                </a:lnTo>
                <a:lnTo>
                  <a:pt x="829" y="304"/>
                </a:lnTo>
                <a:lnTo>
                  <a:pt x="941" y="302"/>
                </a:lnTo>
                <a:lnTo>
                  <a:pt x="947" y="302"/>
                </a:lnTo>
                <a:lnTo>
                  <a:pt x="952" y="298"/>
                </a:lnTo>
                <a:lnTo>
                  <a:pt x="956" y="292"/>
                </a:lnTo>
                <a:lnTo>
                  <a:pt x="962" y="288"/>
                </a:lnTo>
                <a:lnTo>
                  <a:pt x="956" y="282"/>
                </a:lnTo>
                <a:lnTo>
                  <a:pt x="952" y="279"/>
                </a:lnTo>
                <a:lnTo>
                  <a:pt x="947" y="275"/>
                </a:lnTo>
                <a:lnTo>
                  <a:pt x="941" y="273"/>
                </a:lnTo>
                <a:lnTo>
                  <a:pt x="893" y="271"/>
                </a:lnTo>
                <a:close/>
                <a:moveTo>
                  <a:pt x="461" y="271"/>
                </a:moveTo>
                <a:lnTo>
                  <a:pt x="432" y="271"/>
                </a:lnTo>
                <a:lnTo>
                  <a:pt x="392" y="271"/>
                </a:lnTo>
                <a:lnTo>
                  <a:pt x="386" y="271"/>
                </a:lnTo>
                <a:lnTo>
                  <a:pt x="382" y="271"/>
                </a:lnTo>
                <a:lnTo>
                  <a:pt x="376" y="273"/>
                </a:lnTo>
                <a:lnTo>
                  <a:pt x="372" y="273"/>
                </a:lnTo>
                <a:lnTo>
                  <a:pt x="369" y="275"/>
                </a:lnTo>
                <a:lnTo>
                  <a:pt x="367" y="279"/>
                </a:lnTo>
                <a:lnTo>
                  <a:pt x="365" y="282"/>
                </a:lnTo>
                <a:lnTo>
                  <a:pt x="363" y="286"/>
                </a:lnTo>
                <a:lnTo>
                  <a:pt x="365" y="292"/>
                </a:lnTo>
                <a:lnTo>
                  <a:pt x="367" y="300"/>
                </a:lnTo>
                <a:lnTo>
                  <a:pt x="501" y="300"/>
                </a:lnTo>
                <a:lnTo>
                  <a:pt x="499" y="288"/>
                </a:lnTo>
                <a:lnTo>
                  <a:pt x="497" y="280"/>
                </a:lnTo>
                <a:lnTo>
                  <a:pt x="492" y="275"/>
                </a:lnTo>
                <a:lnTo>
                  <a:pt x="478" y="271"/>
                </a:lnTo>
                <a:lnTo>
                  <a:pt x="461" y="271"/>
                </a:lnTo>
                <a:close/>
                <a:moveTo>
                  <a:pt x="499" y="234"/>
                </a:moveTo>
                <a:lnTo>
                  <a:pt x="426" y="254"/>
                </a:lnTo>
                <a:lnTo>
                  <a:pt x="457" y="257"/>
                </a:lnTo>
                <a:lnTo>
                  <a:pt x="476" y="259"/>
                </a:lnTo>
                <a:lnTo>
                  <a:pt x="488" y="257"/>
                </a:lnTo>
                <a:lnTo>
                  <a:pt x="495" y="254"/>
                </a:lnTo>
                <a:lnTo>
                  <a:pt x="497" y="246"/>
                </a:lnTo>
                <a:lnTo>
                  <a:pt x="499" y="234"/>
                </a:lnTo>
                <a:close/>
                <a:moveTo>
                  <a:pt x="1133" y="227"/>
                </a:moveTo>
                <a:lnTo>
                  <a:pt x="1133" y="259"/>
                </a:lnTo>
                <a:lnTo>
                  <a:pt x="1140" y="267"/>
                </a:lnTo>
                <a:lnTo>
                  <a:pt x="1187" y="232"/>
                </a:lnTo>
                <a:lnTo>
                  <a:pt x="1183" y="227"/>
                </a:lnTo>
                <a:lnTo>
                  <a:pt x="1133" y="227"/>
                </a:lnTo>
                <a:close/>
                <a:moveTo>
                  <a:pt x="248" y="227"/>
                </a:moveTo>
                <a:lnTo>
                  <a:pt x="250" y="232"/>
                </a:lnTo>
                <a:lnTo>
                  <a:pt x="252" y="240"/>
                </a:lnTo>
                <a:lnTo>
                  <a:pt x="252" y="246"/>
                </a:lnTo>
                <a:lnTo>
                  <a:pt x="253" y="252"/>
                </a:lnTo>
                <a:lnTo>
                  <a:pt x="255" y="254"/>
                </a:lnTo>
                <a:lnTo>
                  <a:pt x="255" y="255"/>
                </a:lnTo>
                <a:lnTo>
                  <a:pt x="300" y="257"/>
                </a:lnTo>
                <a:lnTo>
                  <a:pt x="342" y="257"/>
                </a:lnTo>
                <a:lnTo>
                  <a:pt x="344" y="252"/>
                </a:lnTo>
                <a:lnTo>
                  <a:pt x="348" y="240"/>
                </a:lnTo>
                <a:lnTo>
                  <a:pt x="349" y="227"/>
                </a:lnTo>
                <a:lnTo>
                  <a:pt x="248" y="227"/>
                </a:lnTo>
                <a:close/>
                <a:moveTo>
                  <a:pt x="981" y="227"/>
                </a:moveTo>
                <a:lnTo>
                  <a:pt x="973" y="236"/>
                </a:lnTo>
                <a:lnTo>
                  <a:pt x="977" y="242"/>
                </a:lnTo>
                <a:lnTo>
                  <a:pt x="983" y="248"/>
                </a:lnTo>
                <a:lnTo>
                  <a:pt x="987" y="254"/>
                </a:lnTo>
                <a:lnTo>
                  <a:pt x="993" y="257"/>
                </a:lnTo>
                <a:lnTo>
                  <a:pt x="996" y="259"/>
                </a:lnTo>
                <a:lnTo>
                  <a:pt x="1054" y="261"/>
                </a:lnTo>
                <a:lnTo>
                  <a:pt x="1114" y="261"/>
                </a:lnTo>
                <a:lnTo>
                  <a:pt x="1114" y="227"/>
                </a:lnTo>
                <a:lnTo>
                  <a:pt x="981" y="227"/>
                </a:lnTo>
                <a:close/>
                <a:moveTo>
                  <a:pt x="828" y="225"/>
                </a:moveTo>
                <a:lnTo>
                  <a:pt x="824" y="242"/>
                </a:lnTo>
                <a:lnTo>
                  <a:pt x="826" y="254"/>
                </a:lnTo>
                <a:lnTo>
                  <a:pt x="833" y="259"/>
                </a:lnTo>
                <a:lnTo>
                  <a:pt x="849" y="261"/>
                </a:lnTo>
                <a:lnTo>
                  <a:pt x="895" y="261"/>
                </a:lnTo>
                <a:lnTo>
                  <a:pt x="941" y="259"/>
                </a:lnTo>
                <a:lnTo>
                  <a:pt x="947" y="257"/>
                </a:lnTo>
                <a:lnTo>
                  <a:pt x="950" y="255"/>
                </a:lnTo>
                <a:lnTo>
                  <a:pt x="954" y="250"/>
                </a:lnTo>
                <a:lnTo>
                  <a:pt x="958" y="246"/>
                </a:lnTo>
                <a:lnTo>
                  <a:pt x="962" y="240"/>
                </a:lnTo>
                <a:lnTo>
                  <a:pt x="956" y="236"/>
                </a:lnTo>
                <a:lnTo>
                  <a:pt x="952" y="231"/>
                </a:lnTo>
                <a:lnTo>
                  <a:pt x="947" y="227"/>
                </a:lnTo>
                <a:lnTo>
                  <a:pt x="941" y="225"/>
                </a:lnTo>
                <a:lnTo>
                  <a:pt x="828" y="225"/>
                </a:lnTo>
                <a:close/>
                <a:moveTo>
                  <a:pt x="589" y="225"/>
                </a:moveTo>
                <a:lnTo>
                  <a:pt x="541" y="225"/>
                </a:lnTo>
                <a:lnTo>
                  <a:pt x="528" y="227"/>
                </a:lnTo>
                <a:lnTo>
                  <a:pt x="520" y="232"/>
                </a:lnTo>
                <a:lnTo>
                  <a:pt x="516" y="242"/>
                </a:lnTo>
                <a:lnTo>
                  <a:pt x="520" y="257"/>
                </a:lnTo>
                <a:lnTo>
                  <a:pt x="653" y="257"/>
                </a:lnTo>
                <a:lnTo>
                  <a:pt x="660" y="248"/>
                </a:lnTo>
                <a:lnTo>
                  <a:pt x="655" y="244"/>
                </a:lnTo>
                <a:lnTo>
                  <a:pt x="651" y="238"/>
                </a:lnTo>
                <a:lnTo>
                  <a:pt x="645" y="232"/>
                </a:lnTo>
                <a:lnTo>
                  <a:pt x="641" y="227"/>
                </a:lnTo>
                <a:lnTo>
                  <a:pt x="636" y="225"/>
                </a:lnTo>
                <a:lnTo>
                  <a:pt x="589" y="225"/>
                </a:lnTo>
                <a:close/>
                <a:moveTo>
                  <a:pt x="409" y="223"/>
                </a:moveTo>
                <a:lnTo>
                  <a:pt x="388" y="225"/>
                </a:lnTo>
                <a:lnTo>
                  <a:pt x="376" y="231"/>
                </a:lnTo>
                <a:lnTo>
                  <a:pt x="369" y="242"/>
                </a:lnTo>
                <a:lnTo>
                  <a:pt x="369" y="255"/>
                </a:lnTo>
                <a:lnTo>
                  <a:pt x="417" y="244"/>
                </a:lnTo>
                <a:lnTo>
                  <a:pt x="468" y="231"/>
                </a:lnTo>
                <a:lnTo>
                  <a:pt x="436" y="225"/>
                </a:lnTo>
                <a:lnTo>
                  <a:pt x="409" y="223"/>
                </a:lnTo>
                <a:close/>
                <a:moveTo>
                  <a:pt x="806" y="219"/>
                </a:moveTo>
                <a:lnTo>
                  <a:pt x="755" y="236"/>
                </a:lnTo>
                <a:lnTo>
                  <a:pt x="705" y="252"/>
                </a:lnTo>
                <a:lnTo>
                  <a:pt x="707" y="259"/>
                </a:lnTo>
                <a:lnTo>
                  <a:pt x="806" y="259"/>
                </a:lnTo>
                <a:lnTo>
                  <a:pt x="806" y="242"/>
                </a:lnTo>
                <a:lnTo>
                  <a:pt x="806" y="219"/>
                </a:lnTo>
                <a:close/>
                <a:moveTo>
                  <a:pt x="5040" y="207"/>
                </a:moveTo>
                <a:lnTo>
                  <a:pt x="5065" y="240"/>
                </a:lnTo>
                <a:lnTo>
                  <a:pt x="5090" y="273"/>
                </a:lnTo>
                <a:lnTo>
                  <a:pt x="5117" y="309"/>
                </a:lnTo>
                <a:lnTo>
                  <a:pt x="5132" y="257"/>
                </a:lnTo>
                <a:lnTo>
                  <a:pt x="5146" y="207"/>
                </a:lnTo>
                <a:lnTo>
                  <a:pt x="5040" y="207"/>
                </a:lnTo>
                <a:close/>
                <a:moveTo>
                  <a:pt x="5933" y="207"/>
                </a:moveTo>
                <a:lnTo>
                  <a:pt x="5971" y="257"/>
                </a:lnTo>
                <a:lnTo>
                  <a:pt x="6010" y="307"/>
                </a:lnTo>
                <a:lnTo>
                  <a:pt x="6025" y="257"/>
                </a:lnTo>
                <a:lnTo>
                  <a:pt x="6038" y="207"/>
                </a:lnTo>
                <a:lnTo>
                  <a:pt x="5933" y="207"/>
                </a:lnTo>
                <a:close/>
                <a:moveTo>
                  <a:pt x="4595" y="207"/>
                </a:moveTo>
                <a:lnTo>
                  <a:pt x="4620" y="242"/>
                </a:lnTo>
                <a:lnTo>
                  <a:pt x="4644" y="275"/>
                </a:lnTo>
                <a:lnTo>
                  <a:pt x="4671" y="311"/>
                </a:lnTo>
                <a:lnTo>
                  <a:pt x="4681" y="273"/>
                </a:lnTo>
                <a:lnTo>
                  <a:pt x="4689" y="238"/>
                </a:lnTo>
                <a:lnTo>
                  <a:pt x="4696" y="207"/>
                </a:lnTo>
                <a:lnTo>
                  <a:pt x="4595" y="207"/>
                </a:lnTo>
                <a:close/>
                <a:moveTo>
                  <a:pt x="3999" y="207"/>
                </a:moveTo>
                <a:lnTo>
                  <a:pt x="4024" y="242"/>
                </a:lnTo>
                <a:lnTo>
                  <a:pt x="4049" y="275"/>
                </a:lnTo>
                <a:lnTo>
                  <a:pt x="4076" y="309"/>
                </a:lnTo>
                <a:lnTo>
                  <a:pt x="4086" y="273"/>
                </a:lnTo>
                <a:lnTo>
                  <a:pt x="4093" y="240"/>
                </a:lnTo>
                <a:lnTo>
                  <a:pt x="4103" y="207"/>
                </a:lnTo>
                <a:lnTo>
                  <a:pt x="3999" y="207"/>
                </a:lnTo>
                <a:close/>
                <a:moveTo>
                  <a:pt x="4445" y="207"/>
                </a:moveTo>
                <a:lnTo>
                  <a:pt x="4483" y="257"/>
                </a:lnTo>
                <a:lnTo>
                  <a:pt x="4522" y="309"/>
                </a:lnTo>
                <a:lnTo>
                  <a:pt x="4535" y="255"/>
                </a:lnTo>
                <a:lnTo>
                  <a:pt x="4548" y="207"/>
                </a:lnTo>
                <a:lnTo>
                  <a:pt x="4445" y="207"/>
                </a:lnTo>
                <a:close/>
                <a:moveTo>
                  <a:pt x="4147" y="207"/>
                </a:moveTo>
                <a:lnTo>
                  <a:pt x="4186" y="257"/>
                </a:lnTo>
                <a:lnTo>
                  <a:pt x="4224" y="307"/>
                </a:lnTo>
                <a:lnTo>
                  <a:pt x="4237" y="257"/>
                </a:lnTo>
                <a:lnTo>
                  <a:pt x="4253" y="207"/>
                </a:lnTo>
                <a:lnTo>
                  <a:pt x="4147" y="207"/>
                </a:lnTo>
                <a:close/>
                <a:moveTo>
                  <a:pt x="4297" y="207"/>
                </a:moveTo>
                <a:lnTo>
                  <a:pt x="4335" y="257"/>
                </a:lnTo>
                <a:lnTo>
                  <a:pt x="4374" y="309"/>
                </a:lnTo>
                <a:lnTo>
                  <a:pt x="4383" y="273"/>
                </a:lnTo>
                <a:lnTo>
                  <a:pt x="4391" y="240"/>
                </a:lnTo>
                <a:lnTo>
                  <a:pt x="4399" y="207"/>
                </a:lnTo>
                <a:lnTo>
                  <a:pt x="4297" y="207"/>
                </a:lnTo>
                <a:close/>
                <a:moveTo>
                  <a:pt x="5785" y="207"/>
                </a:moveTo>
                <a:lnTo>
                  <a:pt x="5823" y="257"/>
                </a:lnTo>
                <a:lnTo>
                  <a:pt x="5862" y="309"/>
                </a:lnTo>
                <a:lnTo>
                  <a:pt x="5871" y="273"/>
                </a:lnTo>
                <a:lnTo>
                  <a:pt x="5881" y="240"/>
                </a:lnTo>
                <a:lnTo>
                  <a:pt x="5889" y="207"/>
                </a:lnTo>
                <a:lnTo>
                  <a:pt x="5785" y="207"/>
                </a:lnTo>
                <a:close/>
                <a:moveTo>
                  <a:pt x="5635" y="207"/>
                </a:moveTo>
                <a:lnTo>
                  <a:pt x="5674" y="257"/>
                </a:lnTo>
                <a:lnTo>
                  <a:pt x="5714" y="307"/>
                </a:lnTo>
                <a:lnTo>
                  <a:pt x="5727" y="255"/>
                </a:lnTo>
                <a:lnTo>
                  <a:pt x="5741" y="207"/>
                </a:lnTo>
                <a:lnTo>
                  <a:pt x="5689" y="207"/>
                </a:lnTo>
                <a:lnTo>
                  <a:pt x="5635" y="207"/>
                </a:lnTo>
                <a:close/>
                <a:moveTo>
                  <a:pt x="4742" y="207"/>
                </a:moveTo>
                <a:lnTo>
                  <a:pt x="4781" y="257"/>
                </a:lnTo>
                <a:lnTo>
                  <a:pt x="4819" y="307"/>
                </a:lnTo>
                <a:lnTo>
                  <a:pt x="4835" y="257"/>
                </a:lnTo>
                <a:lnTo>
                  <a:pt x="4848" y="207"/>
                </a:lnTo>
                <a:lnTo>
                  <a:pt x="4796" y="207"/>
                </a:lnTo>
                <a:lnTo>
                  <a:pt x="4742" y="207"/>
                </a:lnTo>
                <a:close/>
                <a:moveTo>
                  <a:pt x="6083" y="207"/>
                </a:moveTo>
                <a:lnTo>
                  <a:pt x="6109" y="242"/>
                </a:lnTo>
                <a:lnTo>
                  <a:pt x="6134" y="275"/>
                </a:lnTo>
                <a:lnTo>
                  <a:pt x="6159" y="311"/>
                </a:lnTo>
                <a:lnTo>
                  <a:pt x="6169" y="273"/>
                </a:lnTo>
                <a:lnTo>
                  <a:pt x="6179" y="238"/>
                </a:lnTo>
                <a:lnTo>
                  <a:pt x="6186" y="207"/>
                </a:lnTo>
                <a:lnTo>
                  <a:pt x="6083" y="207"/>
                </a:lnTo>
                <a:close/>
                <a:moveTo>
                  <a:pt x="5338" y="207"/>
                </a:moveTo>
                <a:lnTo>
                  <a:pt x="5376" y="257"/>
                </a:lnTo>
                <a:lnTo>
                  <a:pt x="5414" y="307"/>
                </a:lnTo>
                <a:lnTo>
                  <a:pt x="5430" y="255"/>
                </a:lnTo>
                <a:lnTo>
                  <a:pt x="5443" y="207"/>
                </a:lnTo>
                <a:lnTo>
                  <a:pt x="5338" y="207"/>
                </a:lnTo>
                <a:close/>
                <a:moveTo>
                  <a:pt x="4890" y="207"/>
                </a:moveTo>
                <a:lnTo>
                  <a:pt x="4917" y="242"/>
                </a:lnTo>
                <a:lnTo>
                  <a:pt x="4942" y="275"/>
                </a:lnTo>
                <a:lnTo>
                  <a:pt x="4969" y="309"/>
                </a:lnTo>
                <a:lnTo>
                  <a:pt x="4979" y="273"/>
                </a:lnTo>
                <a:lnTo>
                  <a:pt x="4986" y="238"/>
                </a:lnTo>
                <a:lnTo>
                  <a:pt x="4996" y="207"/>
                </a:lnTo>
                <a:lnTo>
                  <a:pt x="4890" y="207"/>
                </a:lnTo>
                <a:close/>
                <a:moveTo>
                  <a:pt x="5487" y="206"/>
                </a:moveTo>
                <a:lnTo>
                  <a:pt x="5512" y="240"/>
                </a:lnTo>
                <a:lnTo>
                  <a:pt x="5537" y="275"/>
                </a:lnTo>
                <a:lnTo>
                  <a:pt x="5564" y="309"/>
                </a:lnTo>
                <a:lnTo>
                  <a:pt x="5578" y="255"/>
                </a:lnTo>
                <a:lnTo>
                  <a:pt x="5591" y="206"/>
                </a:lnTo>
                <a:lnTo>
                  <a:pt x="5487" y="206"/>
                </a:lnTo>
                <a:close/>
                <a:moveTo>
                  <a:pt x="5190" y="206"/>
                </a:moveTo>
                <a:lnTo>
                  <a:pt x="5215" y="240"/>
                </a:lnTo>
                <a:lnTo>
                  <a:pt x="5240" y="275"/>
                </a:lnTo>
                <a:lnTo>
                  <a:pt x="5267" y="309"/>
                </a:lnTo>
                <a:lnTo>
                  <a:pt x="5276" y="273"/>
                </a:lnTo>
                <a:lnTo>
                  <a:pt x="5284" y="238"/>
                </a:lnTo>
                <a:lnTo>
                  <a:pt x="5293" y="206"/>
                </a:lnTo>
                <a:lnTo>
                  <a:pt x="5190" y="206"/>
                </a:lnTo>
                <a:close/>
                <a:moveTo>
                  <a:pt x="5470" y="204"/>
                </a:moveTo>
                <a:lnTo>
                  <a:pt x="5459" y="206"/>
                </a:lnTo>
                <a:lnTo>
                  <a:pt x="5434" y="302"/>
                </a:lnTo>
                <a:lnTo>
                  <a:pt x="5487" y="302"/>
                </a:lnTo>
                <a:lnTo>
                  <a:pt x="5543" y="302"/>
                </a:lnTo>
                <a:lnTo>
                  <a:pt x="5505" y="252"/>
                </a:lnTo>
                <a:lnTo>
                  <a:pt x="5470" y="204"/>
                </a:lnTo>
                <a:close/>
                <a:moveTo>
                  <a:pt x="5616" y="204"/>
                </a:moveTo>
                <a:lnTo>
                  <a:pt x="5606" y="206"/>
                </a:lnTo>
                <a:lnTo>
                  <a:pt x="5581" y="300"/>
                </a:lnTo>
                <a:lnTo>
                  <a:pt x="5691" y="300"/>
                </a:lnTo>
                <a:lnTo>
                  <a:pt x="5652" y="250"/>
                </a:lnTo>
                <a:lnTo>
                  <a:pt x="5616" y="204"/>
                </a:lnTo>
                <a:close/>
                <a:moveTo>
                  <a:pt x="3850" y="204"/>
                </a:moveTo>
                <a:lnTo>
                  <a:pt x="3871" y="231"/>
                </a:lnTo>
                <a:lnTo>
                  <a:pt x="3890" y="257"/>
                </a:lnTo>
                <a:lnTo>
                  <a:pt x="3913" y="284"/>
                </a:lnTo>
                <a:lnTo>
                  <a:pt x="3913" y="204"/>
                </a:lnTo>
                <a:lnTo>
                  <a:pt x="3850" y="204"/>
                </a:lnTo>
                <a:close/>
                <a:moveTo>
                  <a:pt x="5021" y="202"/>
                </a:moveTo>
                <a:lnTo>
                  <a:pt x="5011" y="204"/>
                </a:lnTo>
                <a:lnTo>
                  <a:pt x="4986" y="302"/>
                </a:lnTo>
                <a:lnTo>
                  <a:pt x="5098" y="302"/>
                </a:lnTo>
                <a:lnTo>
                  <a:pt x="5057" y="250"/>
                </a:lnTo>
                <a:lnTo>
                  <a:pt x="5021" y="202"/>
                </a:lnTo>
                <a:close/>
                <a:moveTo>
                  <a:pt x="4865" y="196"/>
                </a:moveTo>
                <a:lnTo>
                  <a:pt x="4856" y="234"/>
                </a:lnTo>
                <a:lnTo>
                  <a:pt x="4846" y="269"/>
                </a:lnTo>
                <a:lnTo>
                  <a:pt x="4838" y="300"/>
                </a:lnTo>
                <a:lnTo>
                  <a:pt x="4948" y="300"/>
                </a:lnTo>
                <a:lnTo>
                  <a:pt x="4921" y="265"/>
                </a:lnTo>
                <a:lnTo>
                  <a:pt x="4894" y="232"/>
                </a:lnTo>
                <a:lnTo>
                  <a:pt x="4865" y="196"/>
                </a:lnTo>
                <a:close/>
                <a:moveTo>
                  <a:pt x="4270" y="196"/>
                </a:moveTo>
                <a:lnTo>
                  <a:pt x="4260" y="234"/>
                </a:lnTo>
                <a:lnTo>
                  <a:pt x="4251" y="267"/>
                </a:lnTo>
                <a:lnTo>
                  <a:pt x="4241" y="300"/>
                </a:lnTo>
                <a:lnTo>
                  <a:pt x="4351" y="300"/>
                </a:lnTo>
                <a:lnTo>
                  <a:pt x="4326" y="267"/>
                </a:lnTo>
                <a:lnTo>
                  <a:pt x="4299" y="232"/>
                </a:lnTo>
                <a:lnTo>
                  <a:pt x="4270" y="196"/>
                </a:lnTo>
                <a:close/>
                <a:moveTo>
                  <a:pt x="5163" y="196"/>
                </a:moveTo>
                <a:lnTo>
                  <a:pt x="5153" y="232"/>
                </a:lnTo>
                <a:lnTo>
                  <a:pt x="5144" y="267"/>
                </a:lnTo>
                <a:lnTo>
                  <a:pt x="5136" y="300"/>
                </a:lnTo>
                <a:lnTo>
                  <a:pt x="5245" y="300"/>
                </a:lnTo>
                <a:lnTo>
                  <a:pt x="5219" y="265"/>
                </a:lnTo>
                <a:lnTo>
                  <a:pt x="5192" y="232"/>
                </a:lnTo>
                <a:lnTo>
                  <a:pt x="5163" y="196"/>
                </a:lnTo>
                <a:close/>
                <a:moveTo>
                  <a:pt x="3972" y="196"/>
                </a:moveTo>
                <a:lnTo>
                  <a:pt x="3963" y="234"/>
                </a:lnTo>
                <a:lnTo>
                  <a:pt x="3953" y="269"/>
                </a:lnTo>
                <a:lnTo>
                  <a:pt x="3944" y="302"/>
                </a:lnTo>
                <a:lnTo>
                  <a:pt x="4055" y="302"/>
                </a:lnTo>
                <a:lnTo>
                  <a:pt x="4028" y="267"/>
                </a:lnTo>
                <a:lnTo>
                  <a:pt x="4001" y="232"/>
                </a:lnTo>
                <a:lnTo>
                  <a:pt x="3972" y="196"/>
                </a:lnTo>
                <a:close/>
                <a:moveTo>
                  <a:pt x="4568" y="196"/>
                </a:moveTo>
                <a:lnTo>
                  <a:pt x="4558" y="234"/>
                </a:lnTo>
                <a:lnTo>
                  <a:pt x="4548" y="269"/>
                </a:lnTo>
                <a:lnTo>
                  <a:pt x="4541" y="302"/>
                </a:lnTo>
                <a:lnTo>
                  <a:pt x="4650" y="302"/>
                </a:lnTo>
                <a:lnTo>
                  <a:pt x="4623" y="267"/>
                </a:lnTo>
                <a:lnTo>
                  <a:pt x="4596" y="232"/>
                </a:lnTo>
                <a:lnTo>
                  <a:pt x="4568" y="196"/>
                </a:lnTo>
                <a:close/>
                <a:moveTo>
                  <a:pt x="5758" y="194"/>
                </a:moveTo>
                <a:lnTo>
                  <a:pt x="5748" y="234"/>
                </a:lnTo>
                <a:lnTo>
                  <a:pt x="5741" y="269"/>
                </a:lnTo>
                <a:lnTo>
                  <a:pt x="5731" y="302"/>
                </a:lnTo>
                <a:lnTo>
                  <a:pt x="5843" y="302"/>
                </a:lnTo>
                <a:lnTo>
                  <a:pt x="5814" y="267"/>
                </a:lnTo>
                <a:lnTo>
                  <a:pt x="5787" y="232"/>
                </a:lnTo>
                <a:lnTo>
                  <a:pt x="5758" y="194"/>
                </a:lnTo>
                <a:close/>
                <a:moveTo>
                  <a:pt x="5906" y="194"/>
                </a:moveTo>
                <a:lnTo>
                  <a:pt x="5896" y="234"/>
                </a:lnTo>
                <a:lnTo>
                  <a:pt x="5889" y="269"/>
                </a:lnTo>
                <a:lnTo>
                  <a:pt x="5879" y="300"/>
                </a:lnTo>
                <a:lnTo>
                  <a:pt x="5990" y="300"/>
                </a:lnTo>
                <a:lnTo>
                  <a:pt x="5964" y="265"/>
                </a:lnTo>
                <a:lnTo>
                  <a:pt x="5935" y="231"/>
                </a:lnTo>
                <a:lnTo>
                  <a:pt x="5906" y="194"/>
                </a:lnTo>
                <a:close/>
                <a:moveTo>
                  <a:pt x="6056" y="194"/>
                </a:moveTo>
                <a:lnTo>
                  <a:pt x="6046" y="232"/>
                </a:lnTo>
                <a:lnTo>
                  <a:pt x="6038" y="269"/>
                </a:lnTo>
                <a:lnTo>
                  <a:pt x="6029" y="302"/>
                </a:lnTo>
                <a:lnTo>
                  <a:pt x="6140" y="302"/>
                </a:lnTo>
                <a:lnTo>
                  <a:pt x="6111" y="267"/>
                </a:lnTo>
                <a:lnTo>
                  <a:pt x="6084" y="231"/>
                </a:lnTo>
                <a:lnTo>
                  <a:pt x="6056" y="194"/>
                </a:lnTo>
                <a:close/>
                <a:moveTo>
                  <a:pt x="5311" y="194"/>
                </a:moveTo>
                <a:lnTo>
                  <a:pt x="5301" y="234"/>
                </a:lnTo>
                <a:lnTo>
                  <a:pt x="5293" y="269"/>
                </a:lnTo>
                <a:lnTo>
                  <a:pt x="5284" y="302"/>
                </a:lnTo>
                <a:lnTo>
                  <a:pt x="5395" y="302"/>
                </a:lnTo>
                <a:lnTo>
                  <a:pt x="5366" y="265"/>
                </a:lnTo>
                <a:lnTo>
                  <a:pt x="5340" y="231"/>
                </a:lnTo>
                <a:lnTo>
                  <a:pt x="5311" y="194"/>
                </a:lnTo>
                <a:close/>
                <a:moveTo>
                  <a:pt x="4418" y="194"/>
                </a:moveTo>
                <a:lnTo>
                  <a:pt x="4408" y="234"/>
                </a:lnTo>
                <a:lnTo>
                  <a:pt x="4399" y="269"/>
                </a:lnTo>
                <a:lnTo>
                  <a:pt x="4391" y="302"/>
                </a:lnTo>
                <a:lnTo>
                  <a:pt x="4502" y="302"/>
                </a:lnTo>
                <a:lnTo>
                  <a:pt x="4474" y="267"/>
                </a:lnTo>
                <a:lnTo>
                  <a:pt x="4447" y="232"/>
                </a:lnTo>
                <a:lnTo>
                  <a:pt x="4418" y="194"/>
                </a:lnTo>
                <a:close/>
                <a:moveTo>
                  <a:pt x="6205" y="194"/>
                </a:moveTo>
                <a:lnTo>
                  <a:pt x="6194" y="234"/>
                </a:lnTo>
                <a:lnTo>
                  <a:pt x="6186" y="269"/>
                </a:lnTo>
                <a:lnTo>
                  <a:pt x="6177" y="302"/>
                </a:lnTo>
                <a:lnTo>
                  <a:pt x="6288" y="302"/>
                </a:lnTo>
                <a:lnTo>
                  <a:pt x="6261" y="267"/>
                </a:lnTo>
                <a:lnTo>
                  <a:pt x="6234" y="232"/>
                </a:lnTo>
                <a:lnTo>
                  <a:pt x="6205" y="194"/>
                </a:lnTo>
                <a:close/>
                <a:moveTo>
                  <a:pt x="4120" y="194"/>
                </a:moveTo>
                <a:lnTo>
                  <a:pt x="4111" y="234"/>
                </a:lnTo>
                <a:lnTo>
                  <a:pt x="4101" y="269"/>
                </a:lnTo>
                <a:lnTo>
                  <a:pt x="4093" y="300"/>
                </a:lnTo>
                <a:lnTo>
                  <a:pt x="4203" y="300"/>
                </a:lnTo>
                <a:lnTo>
                  <a:pt x="4176" y="265"/>
                </a:lnTo>
                <a:lnTo>
                  <a:pt x="4149" y="231"/>
                </a:lnTo>
                <a:lnTo>
                  <a:pt x="4120" y="194"/>
                </a:lnTo>
                <a:close/>
                <a:moveTo>
                  <a:pt x="4717" y="194"/>
                </a:moveTo>
                <a:lnTo>
                  <a:pt x="4706" y="232"/>
                </a:lnTo>
                <a:lnTo>
                  <a:pt x="4696" y="269"/>
                </a:lnTo>
                <a:lnTo>
                  <a:pt x="4689" y="302"/>
                </a:lnTo>
                <a:lnTo>
                  <a:pt x="4798" y="302"/>
                </a:lnTo>
                <a:lnTo>
                  <a:pt x="4771" y="265"/>
                </a:lnTo>
                <a:lnTo>
                  <a:pt x="4744" y="231"/>
                </a:lnTo>
                <a:lnTo>
                  <a:pt x="4717" y="194"/>
                </a:lnTo>
                <a:close/>
                <a:moveTo>
                  <a:pt x="3827" y="192"/>
                </a:moveTo>
                <a:lnTo>
                  <a:pt x="3811" y="250"/>
                </a:lnTo>
                <a:lnTo>
                  <a:pt x="3798" y="302"/>
                </a:lnTo>
                <a:lnTo>
                  <a:pt x="3907" y="302"/>
                </a:lnTo>
                <a:lnTo>
                  <a:pt x="3880" y="265"/>
                </a:lnTo>
                <a:lnTo>
                  <a:pt x="3853" y="231"/>
                </a:lnTo>
                <a:lnTo>
                  <a:pt x="3827" y="192"/>
                </a:lnTo>
                <a:close/>
                <a:moveTo>
                  <a:pt x="3711" y="182"/>
                </a:moveTo>
                <a:lnTo>
                  <a:pt x="3734" y="225"/>
                </a:lnTo>
                <a:lnTo>
                  <a:pt x="3757" y="265"/>
                </a:lnTo>
                <a:lnTo>
                  <a:pt x="3782" y="307"/>
                </a:lnTo>
                <a:lnTo>
                  <a:pt x="3792" y="265"/>
                </a:lnTo>
                <a:lnTo>
                  <a:pt x="3802" y="229"/>
                </a:lnTo>
                <a:lnTo>
                  <a:pt x="3811" y="192"/>
                </a:lnTo>
                <a:lnTo>
                  <a:pt x="3761" y="188"/>
                </a:lnTo>
                <a:lnTo>
                  <a:pt x="3711" y="182"/>
                </a:lnTo>
                <a:close/>
                <a:moveTo>
                  <a:pt x="3690" y="177"/>
                </a:moveTo>
                <a:lnTo>
                  <a:pt x="3683" y="179"/>
                </a:lnTo>
                <a:lnTo>
                  <a:pt x="3650" y="300"/>
                </a:lnTo>
                <a:lnTo>
                  <a:pt x="3708" y="300"/>
                </a:lnTo>
                <a:lnTo>
                  <a:pt x="3763" y="300"/>
                </a:lnTo>
                <a:lnTo>
                  <a:pt x="3727" y="236"/>
                </a:lnTo>
                <a:lnTo>
                  <a:pt x="3690" y="177"/>
                </a:lnTo>
                <a:close/>
                <a:moveTo>
                  <a:pt x="3552" y="165"/>
                </a:moveTo>
                <a:lnTo>
                  <a:pt x="3592" y="232"/>
                </a:lnTo>
                <a:lnTo>
                  <a:pt x="3633" y="302"/>
                </a:lnTo>
                <a:lnTo>
                  <a:pt x="3650" y="238"/>
                </a:lnTo>
                <a:lnTo>
                  <a:pt x="3667" y="179"/>
                </a:lnTo>
                <a:lnTo>
                  <a:pt x="3612" y="171"/>
                </a:lnTo>
                <a:lnTo>
                  <a:pt x="3552" y="165"/>
                </a:lnTo>
                <a:close/>
                <a:moveTo>
                  <a:pt x="3539" y="165"/>
                </a:moveTo>
                <a:lnTo>
                  <a:pt x="3519" y="236"/>
                </a:lnTo>
                <a:lnTo>
                  <a:pt x="3502" y="302"/>
                </a:lnTo>
                <a:lnTo>
                  <a:pt x="3617" y="302"/>
                </a:lnTo>
                <a:lnTo>
                  <a:pt x="3592" y="257"/>
                </a:lnTo>
                <a:lnTo>
                  <a:pt x="3565" y="213"/>
                </a:lnTo>
                <a:lnTo>
                  <a:pt x="3539" y="165"/>
                </a:lnTo>
                <a:close/>
                <a:moveTo>
                  <a:pt x="960" y="161"/>
                </a:moveTo>
                <a:lnTo>
                  <a:pt x="902" y="182"/>
                </a:lnTo>
                <a:lnTo>
                  <a:pt x="849" y="202"/>
                </a:lnTo>
                <a:lnTo>
                  <a:pt x="851" y="206"/>
                </a:lnTo>
                <a:lnTo>
                  <a:pt x="960" y="206"/>
                </a:lnTo>
                <a:lnTo>
                  <a:pt x="960" y="161"/>
                </a:lnTo>
                <a:close/>
                <a:moveTo>
                  <a:pt x="2999" y="157"/>
                </a:moveTo>
                <a:lnTo>
                  <a:pt x="2980" y="229"/>
                </a:lnTo>
                <a:lnTo>
                  <a:pt x="2961" y="302"/>
                </a:lnTo>
                <a:lnTo>
                  <a:pt x="2986" y="302"/>
                </a:lnTo>
                <a:lnTo>
                  <a:pt x="3005" y="302"/>
                </a:lnTo>
                <a:lnTo>
                  <a:pt x="3005" y="159"/>
                </a:lnTo>
                <a:lnTo>
                  <a:pt x="2999" y="157"/>
                </a:lnTo>
                <a:close/>
                <a:moveTo>
                  <a:pt x="806" y="156"/>
                </a:moveTo>
                <a:lnTo>
                  <a:pt x="735" y="175"/>
                </a:lnTo>
                <a:lnTo>
                  <a:pt x="668" y="194"/>
                </a:lnTo>
                <a:lnTo>
                  <a:pt x="670" y="206"/>
                </a:lnTo>
                <a:lnTo>
                  <a:pt x="806" y="206"/>
                </a:lnTo>
                <a:lnTo>
                  <a:pt x="806" y="156"/>
                </a:lnTo>
                <a:close/>
                <a:moveTo>
                  <a:pt x="3396" y="150"/>
                </a:moveTo>
                <a:lnTo>
                  <a:pt x="3427" y="202"/>
                </a:lnTo>
                <a:lnTo>
                  <a:pt x="3456" y="252"/>
                </a:lnTo>
                <a:lnTo>
                  <a:pt x="3487" y="302"/>
                </a:lnTo>
                <a:lnTo>
                  <a:pt x="3500" y="254"/>
                </a:lnTo>
                <a:lnTo>
                  <a:pt x="3512" y="207"/>
                </a:lnTo>
                <a:lnTo>
                  <a:pt x="3523" y="161"/>
                </a:lnTo>
                <a:lnTo>
                  <a:pt x="3462" y="156"/>
                </a:lnTo>
                <a:lnTo>
                  <a:pt x="3396" y="150"/>
                </a:lnTo>
                <a:close/>
                <a:moveTo>
                  <a:pt x="3381" y="146"/>
                </a:moveTo>
                <a:lnTo>
                  <a:pt x="3358" y="227"/>
                </a:lnTo>
                <a:lnTo>
                  <a:pt x="3339" y="302"/>
                </a:lnTo>
                <a:lnTo>
                  <a:pt x="3471" y="302"/>
                </a:lnTo>
                <a:lnTo>
                  <a:pt x="3425" y="225"/>
                </a:lnTo>
                <a:lnTo>
                  <a:pt x="3381" y="146"/>
                </a:lnTo>
                <a:close/>
                <a:moveTo>
                  <a:pt x="670" y="133"/>
                </a:moveTo>
                <a:lnTo>
                  <a:pt x="670" y="181"/>
                </a:lnTo>
                <a:lnTo>
                  <a:pt x="741" y="161"/>
                </a:lnTo>
                <a:lnTo>
                  <a:pt x="808" y="144"/>
                </a:lnTo>
                <a:lnTo>
                  <a:pt x="806" y="133"/>
                </a:lnTo>
                <a:lnTo>
                  <a:pt x="670" y="133"/>
                </a:lnTo>
                <a:close/>
                <a:moveTo>
                  <a:pt x="1131" y="133"/>
                </a:moveTo>
                <a:lnTo>
                  <a:pt x="1131" y="206"/>
                </a:lnTo>
                <a:lnTo>
                  <a:pt x="1267" y="206"/>
                </a:lnTo>
                <a:lnTo>
                  <a:pt x="1267" y="133"/>
                </a:lnTo>
                <a:lnTo>
                  <a:pt x="1131" y="133"/>
                </a:lnTo>
                <a:close/>
                <a:moveTo>
                  <a:pt x="1286" y="133"/>
                </a:moveTo>
                <a:lnTo>
                  <a:pt x="1286" y="219"/>
                </a:lnTo>
                <a:lnTo>
                  <a:pt x="1352" y="219"/>
                </a:lnTo>
                <a:lnTo>
                  <a:pt x="1352" y="133"/>
                </a:lnTo>
                <a:lnTo>
                  <a:pt x="1286" y="133"/>
                </a:lnTo>
                <a:close/>
                <a:moveTo>
                  <a:pt x="518" y="133"/>
                </a:moveTo>
                <a:lnTo>
                  <a:pt x="518" y="213"/>
                </a:lnTo>
                <a:lnTo>
                  <a:pt x="588" y="198"/>
                </a:lnTo>
                <a:lnTo>
                  <a:pt x="653" y="184"/>
                </a:lnTo>
                <a:lnTo>
                  <a:pt x="653" y="133"/>
                </a:lnTo>
                <a:lnTo>
                  <a:pt x="518" y="133"/>
                </a:lnTo>
                <a:close/>
                <a:moveTo>
                  <a:pt x="365" y="133"/>
                </a:moveTo>
                <a:lnTo>
                  <a:pt x="365" y="206"/>
                </a:lnTo>
                <a:lnTo>
                  <a:pt x="499" y="206"/>
                </a:lnTo>
                <a:lnTo>
                  <a:pt x="499" y="133"/>
                </a:lnTo>
                <a:lnTo>
                  <a:pt x="432" y="133"/>
                </a:lnTo>
                <a:lnTo>
                  <a:pt x="365" y="133"/>
                </a:lnTo>
                <a:close/>
                <a:moveTo>
                  <a:pt x="252" y="131"/>
                </a:moveTo>
                <a:lnTo>
                  <a:pt x="252" y="206"/>
                </a:lnTo>
                <a:lnTo>
                  <a:pt x="346" y="206"/>
                </a:lnTo>
                <a:lnTo>
                  <a:pt x="346" y="131"/>
                </a:lnTo>
                <a:lnTo>
                  <a:pt x="252" y="131"/>
                </a:lnTo>
                <a:close/>
                <a:moveTo>
                  <a:pt x="3206" y="131"/>
                </a:moveTo>
                <a:lnTo>
                  <a:pt x="3189" y="190"/>
                </a:lnTo>
                <a:lnTo>
                  <a:pt x="3174" y="246"/>
                </a:lnTo>
                <a:lnTo>
                  <a:pt x="3158" y="302"/>
                </a:lnTo>
                <a:lnTo>
                  <a:pt x="3306" y="302"/>
                </a:lnTo>
                <a:lnTo>
                  <a:pt x="3274" y="244"/>
                </a:lnTo>
                <a:lnTo>
                  <a:pt x="3239" y="188"/>
                </a:lnTo>
                <a:lnTo>
                  <a:pt x="3206" y="131"/>
                </a:lnTo>
                <a:close/>
                <a:moveTo>
                  <a:pt x="1081" y="131"/>
                </a:moveTo>
                <a:lnTo>
                  <a:pt x="1048" y="131"/>
                </a:lnTo>
                <a:lnTo>
                  <a:pt x="1018" y="136"/>
                </a:lnTo>
                <a:lnTo>
                  <a:pt x="996" y="146"/>
                </a:lnTo>
                <a:lnTo>
                  <a:pt x="983" y="159"/>
                </a:lnTo>
                <a:lnTo>
                  <a:pt x="979" y="181"/>
                </a:lnTo>
                <a:lnTo>
                  <a:pt x="981" y="206"/>
                </a:lnTo>
                <a:lnTo>
                  <a:pt x="1114" y="206"/>
                </a:lnTo>
                <a:lnTo>
                  <a:pt x="1114" y="131"/>
                </a:lnTo>
                <a:lnTo>
                  <a:pt x="1081" y="131"/>
                </a:lnTo>
                <a:close/>
                <a:moveTo>
                  <a:pt x="3220" y="129"/>
                </a:moveTo>
                <a:lnTo>
                  <a:pt x="3254" y="188"/>
                </a:lnTo>
                <a:lnTo>
                  <a:pt x="3289" y="244"/>
                </a:lnTo>
                <a:lnTo>
                  <a:pt x="3324" y="304"/>
                </a:lnTo>
                <a:lnTo>
                  <a:pt x="3345" y="221"/>
                </a:lnTo>
                <a:lnTo>
                  <a:pt x="3366" y="144"/>
                </a:lnTo>
                <a:lnTo>
                  <a:pt x="3295" y="136"/>
                </a:lnTo>
                <a:lnTo>
                  <a:pt x="3220" y="129"/>
                </a:lnTo>
                <a:close/>
                <a:moveTo>
                  <a:pt x="966" y="125"/>
                </a:moveTo>
                <a:lnTo>
                  <a:pt x="908" y="134"/>
                </a:lnTo>
                <a:lnTo>
                  <a:pt x="854" y="144"/>
                </a:lnTo>
                <a:lnTo>
                  <a:pt x="839" y="148"/>
                </a:lnTo>
                <a:lnTo>
                  <a:pt x="829" y="156"/>
                </a:lnTo>
                <a:lnTo>
                  <a:pt x="824" y="165"/>
                </a:lnTo>
                <a:lnTo>
                  <a:pt x="824" y="179"/>
                </a:lnTo>
                <a:lnTo>
                  <a:pt x="828" y="194"/>
                </a:lnTo>
                <a:lnTo>
                  <a:pt x="866" y="184"/>
                </a:lnTo>
                <a:lnTo>
                  <a:pt x="900" y="173"/>
                </a:lnTo>
                <a:lnTo>
                  <a:pt x="931" y="157"/>
                </a:lnTo>
                <a:lnTo>
                  <a:pt x="952" y="142"/>
                </a:lnTo>
                <a:lnTo>
                  <a:pt x="966" y="125"/>
                </a:lnTo>
                <a:close/>
                <a:moveTo>
                  <a:pt x="3020" y="123"/>
                </a:moveTo>
                <a:lnTo>
                  <a:pt x="3020" y="302"/>
                </a:lnTo>
                <a:lnTo>
                  <a:pt x="3072" y="302"/>
                </a:lnTo>
                <a:lnTo>
                  <a:pt x="3126" y="302"/>
                </a:lnTo>
                <a:lnTo>
                  <a:pt x="3091" y="242"/>
                </a:lnTo>
                <a:lnTo>
                  <a:pt x="3057" y="184"/>
                </a:lnTo>
                <a:lnTo>
                  <a:pt x="3020" y="123"/>
                </a:lnTo>
                <a:close/>
                <a:moveTo>
                  <a:pt x="2417" y="115"/>
                </a:moveTo>
                <a:lnTo>
                  <a:pt x="2408" y="119"/>
                </a:lnTo>
                <a:lnTo>
                  <a:pt x="2385" y="209"/>
                </a:lnTo>
                <a:lnTo>
                  <a:pt x="2360" y="302"/>
                </a:lnTo>
                <a:lnTo>
                  <a:pt x="2525" y="302"/>
                </a:lnTo>
                <a:lnTo>
                  <a:pt x="2471" y="207"/>
                </a:lnTo>
                <a:lnTo>
                  <a:pt x="2417" y="115"/>
                </a:lnTo>
                <a:close/>
                <a:moveTo>
                  <a:pt x="1607" y="108"/>
                </a:moveTo>
                <a:lnTo>
                  <a:pt x="1596" y="150"/>
                </a:lnTo>
                <a:lnTo>
                  <a:pt x="1586" y="186"/>
                </a:lnTo>
                <a:lnTo>
                  <a:pt x="1576" y="223"/>
                </a:lnTo>
                <a:lnTo>
                  <a:pt x="1576" y="227"/>
                </a:lnTo>
                <a:lnTo>
                  <a:pt x="1576" y="231"/>
                </a:lnTo>
                <a:lnTo>
                  <a:pt x="1576" y="234"/>
                </a:lnTo>
                <a:lnTo>
                  <a:pt x="1592" y="267"/>
                </a:lnTo>
                <a:lnTo>
                  <a:pt x="1605" y="300"/>
                </a:lnTo>
                <a:lnTo>
                  <a:pt x="1659" y="300"/>
                </a:lnTo>
                <a:lnTo>
                  <a:pt x="1720" y="300"/>
                </a:lnTo>
                <a:lnTo>
                  <a:pt x="1682" y="238"/>
                </a:lnTo>
                <a:lnTo>
                  <a:pt x="1645" y="175"/>
                </a:lnTo>
                <a:lnTo>
                  <a:pt x="1607" y="108"/>
                </a:lnTo>
                <a:close/>
                <a:moveTo>
                  <a:pt x="2613" y="108"/>
                </a:moveTo>
                <a:lnTo>
                  <a:pt x="2596" y="175"/>
                </a:lnTo>
                <a:lnTo>
                  <a:pt x="2579" y="238"/>
                </a:lnTo>
                <a:lnTo>
                  <a:pt x="2561" y="302"/>
                </a:lnTo>
                <a:lnTo>
                  <a:pt x="2726" y="302"/>
                </a:lnTo>
                <a:lnTo>
                  <a:pt x="2690" y="238"/>
                </a:lnTo>
                <a:lnTo>
                  <a:pt x="2652" y="175"/>
                </a:lnTo>
                <a:lnTo>
                  <a:pt x="2613" y="108"/>
                </a:lnTo>
                <a:close/>
                <a:moveTo>
                  <a:pt x="3028" y="108"/>
                </a:moveTo>
                <a:lnTo>
                  <a:pt x="3066" y="175"/>
                </a:lnTo>
                <a:lnTo>
                  <a:pt x="3105" y="238"/>
                </a:lnTo>
                <a:lnTo>
                  <a:pt x="3143" y="305"/>
                </a:lnTo>
                <a:lnTo>
                  <a:pt x="3160" y="242"/>
                </a:lnTo>
                <a:lnTo>
                  <a:pt x="3176" y="182"/>
                </a:lnTo>
                <a:lnTo>
                  <a:pt x="3193" y="125"/>
                </a:lnTo>
                <a:lnTo>
                  <a:pt x="3112" y="117"/>
                </a:lnTo>
                <a:lnTo>
                  <a:pt x="3028" y="108"/>
                </a:lnTo>
                <a:close/>
                <a:moveTo>
                  <a:pt x="2008" y="108"/>
                </a:moveTo>
                <a:lnTo>
                  <a:pt x="1981" y="207"/>
                </a:lnTo>
                <a:lnTo>
                  <a:pt x="1956" y="302"/>
                </a:lnTo>
                <a:lnTo>
                  <a:pt x="2124" y="302"/>
                </a:lnTo>
                <a:lnTo>
                  <a:pt x="2066" y="206"/>
                </a:lnTo>
                <a:lnTo>
                  <a:pt x="2008" y="108"/>
                </a:lnTo>
                <a:close/>
                <a:moveTo>
                  <a:pt x="2210" y="108"/>
                </a:moveTo>
                <a:lnTo>
                  <a:pt x="2193" y="175"/>
                </a:lnTo>
                <a:lnTo>
                  <a:pt x="2175" y="238"/>
                </a:lnTo>
                <a:lnTo>
                  <a:pt x="2158" y="302"/>
                </a:lnTo>
                <a:lnTo>
                  <a:pt x="2325" y="302"/>
                </a:lnTo>
                <a:lnTo>
                  <a:pt x="2268" y="206"/>
                </a:lnTo>
                <a:lnTo>
                  <a:pt x="2210" y="108"/>
                </a:lnTo>
                <a:close/>
                <a:moveTo>
                  <a:pt x="2815" y="106"/>
                </a:moveTo>
                <a:lnTo>
                  <a:pt x="2796" y="173"/>
                </a:lnTo>
                <a:lnTo>
                  <a:pt x="2780" y="238"/>
                </a:lnTo>
                <a:lnTo>
                  <a:pt x="2763" y="302"/>
                </a:lnTo>
                <a:lnTo>
                  <a:pt x="2928" y="302"/>
                </a:lnTo>
                <a:lnTo>
                  <a:pt x="2890" y="236"/>
                </a:lnTo>
                <a:lnTo>
                  <a:pt x="2853" y="173"/>
                </a:lnTo>
                <a:lnTo>
                  <a:pt x="2815" y="106"/>
                </a:lnTo>
                <a:close/>
                <a:moveTo>
                  <a:pt x="1807" y="106"/>
                </a:moveTo>
                <a:lnTo>
                  <a:pt x="1789" y="173"/>
                </a:lnTo>
                <a:lnTo>
                  <a:pt x="1772" y="238"/>
                </a:lnTo>
                <a:lnTo>
                  <a:pt x="1757" y="300"/>
                </a:lnTo>
                <a:lnTo>
                  <a:pt x="1920" y="300"/>
                </a:lnTo>
                <a:lnTo>
                  <a:pt x="1884" y="236"/>
                </a:lnTo>
                <a:lnTo>
                  <a:pt x="1845" y="173"/>
                </a:lnTo>
                <a:lnTo>
                  <a:pt x="1807" y="106"/>
                </a:lnTo>
                <a:close/>
                <a:moveTo>
                  <a:pt x="2826" y="102"/>
                </a:moveTo>
                <a:lnTo>
                  <a:pt x="2865" y="169"/>
                </a:lnTo>
                <a:lnTo>
                  <a:pt x="2905" y="236"/>
                </a:lnTo>
                <a:lnTo>
                  <a:pt x="2945" y="305"/>
                </a:lnTo>
                <a:lnTo>
                  <a:pt x="2964" y="234"/>
                </a:lnTo>
                <a:lnTo>
                  <a:pt x="2982" y="169"/>
                </a:lnTo>
                <a:lnTo>
                  <a:pt x="2999" y="102"/>
                </a:lnTo>
                <a:lnTo>
                  <a:pt x="2826" y="102"/>
                </a:lnTo>
                <a:close/>
                <a:moveTo>
                  <a:pt x="1820" y="102"/>
                </a:moveTo>
                <a:lnTo>
                  <a:pt x="1880" y="204"/>
                </a:lnTo>
                <a:lnTo>
                  <a:pt x="1941" y="309"/>
                </a:lnTo>
                <a:lnTo>
                  <a:pt x="1960" y="236"/>
                </a:lnTo>
                <a:lnTo>
                  <a:pt x="1978" y="169"/>
                </a:lnTo>
                <a:lnTo>
                  <a:pt x="1995" y="102"/>
                </a:lnTo>
                <a:lnTo>
                  <a:pt x="1820" y="102"/>
                </a:lnTo>
                <a:close/>
                <a:moveTo>
                  <a:pt x="2625" y="102"/>
                </a:moveTo>
                <a:lnTo>
                  <a:pt x="2663" y="169"/>
                </a:lnTo>
                <a:lnTo>
                  <a:pt x="2703" y="236"/>
                </a:lnTo>
                <a:lnTo>
                  <a:pt x="2746" y="307"/>
                </a:lnTo>
                <a:lnTo>
                  <a:pt x="2765" y="236"/>
                </a:lnTo>
                <a:lnTo>
                  <a:pt x="2784" y="169"/>
                </a:lnTo>
                <a:lnTo>
                  <a:pt x="2801" y="102"/>
                </a:lnTo>
                <a:lnTo>
                  <a:pt x="2625" y="102"/>
                </a:lnTo>
                <a:close/>
                <a:moveTo>
                  <a:pt x="1548" y="102"/>
                </a:moveTo>
                <a:lnTo>
                  <a:pt x="1548" y="221"/>
                </a:lnTo>
                <a:lnTo>
                  <a:pt x="1559" y="223"/>
                </a:lnTo>
                <a:lnTo>
                  <a:pt x="1576" y="163"/>
                </a:lnTo>
                <a:lnTo>
                  <a:pt x="1594" y="102"/>
                </a:lnTo>
                <a:lnTo>
                  <a:pt x="1548" y="102"/>
                </a:lnTo>
                <a:close/>
                <a:moveTo>
                  <a:pt x="1617" y="102"/>
                </a:moveTo>
                <a:lnTo>
                  <a:pt x="1676" y="202"/>
                </a:lnTo>
                <a:lnTo>
                  <a:pt x="1734" y="298"/>
                </a:lnTo>
                <a:lnTo>
                  <a:pt x="1743" y="296"/>
                </a:lnTo>
                <a:lnTo>
                  <a:pt x="1768" y="200"/>
                </a:lnTo>
                <a:lnTo>
                  <a:pt x="1793" y="102"/>
                </a:lnTo>
                <a:lnTo>
                  <a:pt x="1617" y="102"/>
                </a:lnTo>
                <a:close/>
                <a:moveTo>
                  <a:pt x="2423" y="100"/>
                </a:moveTo>
                <a:lnTo>
                  <a:pt x="2463" y="169"/>
                </a:lnTo>
                <a:lnTo>
                  <a:pt x="2504" y="238"/>
                </a:lnTo>
                <a:lnTo>
                  <a:pt x="2544" y="307"/>
                </a:lnTo>
                <a:lnTo>
                  <a:pt x="2563" y="236"/>
                </a:lnTo>
                <a:lnTo>
                  <a:pt x="2582" y="167"/>
                </a:lnTo>
                <a:lnTo>
                  <a:pt x="2600" y="100"/>
                </a:lnTo>
                <a:lnTo>
                  <a:pt x="2423" y="100"/>
                </a:lnTo>
                <a:close/>
                <a:moveTo>
                  <a:pt x="2020" y="100"/>
                </a:moveTo>
                <a:lnTo>
                  <a:pt x="2079" y="204"/>
                </a:lnTo>
                <a:lnTo>
                  <a:pt x="2141" y="307"/>
                </a:lnTo>
                <a:lnTo>
                  <a:pt x="2170" y="204"/>
                </a:lnTo>
                <a:lnTo>
                  <a:pt x="2196" y="100"/>
                </a:lnTo>
                <a:lnTo>
                  <a:pt x="2020" y="100"/>
                </a:lnTo>
                <a:close/>
                <a:moveTo>
                  <a:pt x="1490" y="100"/>
                </a:moveTo>
                <a:lnTo>
                  <a:pt x="1490" y="219"/>
                </a:lnTo>
                <a:lnTo>
                  <a:pt x="1528" y="219"/>
                </a:lnTo>
                <a:lnTo>
                  <a:pt x="1528" y="100"/>
                </a:lnTo>
                <a:lnTo>
                  <a:pt x="1490" y="100"/>
                </a:lnTo>
                <a:close/>
                <a:moveTo>
                  <a:pt x="2221" y="100"/>
                </a:moveTo>
                <a:lnTo>
                  <a:pt x="2262" y="169"/>
                </a:lnTo>
                <a:lnTo>
                  <a:pt x="2302" y="238"/>
                </a:lnTo>
                <a:lnTo>
                  <a:pt x="2344" y="309"/>
                </a:lnTo>
                <a:lnTo>
                  <a:pt x="2362" y="236"/>
                </a:lnTo>
                <a:lnTo>
                  <a:pt x="2381" y="167"/>
                </a:lnTo>
                <a:lnTo>
                  <a:pt x="2398" y="100"/>
                </a:lnTo>
                <a:lnTo>
                  <a:pt x="2221" y="100"/>
                </a:lnTo>
                <a:close/>
                <a:moveTo>
                  <a:pt x="1185" y="59"/>
                </a:moveTo>
                <a:lnTo>
                  <a:pt x="1073" y="88"/>
                </a:lnTo>
                <a:lnTo>
                  <a:pt x="1077" y="102"/>
                </a:lnTo>
                <a:lnTo>
                  <a:pt x="1187" y="69"/>
                </a:lnTo>
                <a:lnTo>
                  <a:pt x="1185" y="59"/>
                </a:lnTo>
                <a:close/>
                <a:moveTo>
                  <a:pt x="1352" y="19"/>
                </a:moveTo>
                <a:lnTo>
                  <a:pt x="1258" y="54"/>
                </a:lnTo>
                <a:lnTo>
                  <a:pt x="1165" y="88"/>
                </a:lnTo>
                <a:lnTo>
                  <a:pt x="1167" y="94"/>
                </a:lnTo>
                <a:lnTo>
                  <a:pt x="1352" y="94"/>
                </a:lnTo>
                <a:lnTo>
                  <a:pt x="1352" y="19"/>
                </a:lnTo>
                <a:close/>
                <a:moveTo>
                  <a:pt x="1382" y="15"/>
                </a:moveTo>
                <a:lnTo>
                  <a:pt x="1382" y="221"/>
                </a:lnTo>
                <a:lnTo>
                  <a:pt x="1459" y="221"/>
                </a:lnTo>
                <a:lnTo>
                  <a:pt x="1459" y="15"/>
                </a:lnTo>
                <a:lnTo>
                  <a:pt x="1382" y="15"/>
                </a:lnTo>
                <a:close/>
                <a:moveTo>
                  <a:pt x="1352" y="0"/>
                </a:moveTo>
                <a:lnTo>
                  <a:pt x="1490" y="0"/>
                </a:lnTo>
                <a:lnTo>
                  <a:pt x="1490" y="63"/>
                </a:lnTo>
                <a:lnTo>
                  <a:pt x="1640" y="63"/>
                </a:lnTo>
                <a:lnTo>
                  <a:pt x="2287" y="61"/>
                </a:lnTo>
                <a:lnTo>
                  <a:pt x="2934" y="63"/>
                </a:lnTo>
                <a:lnTo>
                  <a:pt x="3022" y="69"/>
                </a:lnTo>
                <a:lnTo>
                  <a:pt x="3110" y="79"/>
                </a:lnTo>
                <a:lnTo>
                  <a:pt x="3201" y="90"/>
                </a:lnTo>
                <a:lnTo>
                  <a:pt x="3366" y="108"/>
                </a:lnTo>
                <a:lnTo>
                  <a:pt x="3531" y="125"/>
                </a:lnTo>
                <a:lnTo>
                  <a:pt x="3696" y="146"/>
                </a:lnTo>
                <a:lnTo>
                  <a:pt x="3869" y="163"/>
                </a:lnTo>
                <a:lnTo>
                  <a:pt x="4042" y="171"/>
                </a:lnTo>
                <a:lnTo>
                  <a:pt x="4214" y="173"/>
                </a:lnTo>
                <a:lnTo>
                  <a:pt x="4387" y="171"/>
                </a:lnTo>
                <a:lnTo>
                  <a:pt x="4560" y="169"/>
                </a:lnTo>
                <a:lnTo>
                  <a:pt x="5374" y="171"/>
                </a:lnTo>
                <a:lnTo>
                  <a:pt x="6190" y="171"/>
                </a:lnTo>
                <a:lnTo>
                  <a:pt x="6227" y="171"/>
                </a:lnTo>
                <a:lnTo>
                  <a:pt x="6236" y="204"/>
                </a:lnTo>
                <a:lnTo>
                  <a:pt x="6252" y="232"/>
                </a:lnTo>
                <a:lnTo>
                  <a:pt x="6269" y="259"/>
                </a:lnTo>
                <a:lnTo>
                  <a:pt x="6292" y="282"/>
                </a:lnTo>
                <a:lnTo>
                  <a:pt x="6315" y="305"/>
                </a:lnTo>
                <a:lnTo>
                  <a:pt x="6324" y="317"/>
                </a:lnTo>
                <a:lnTo>
                  <a:pt x="6328" y="334"/>
                </a:lnTo>
                <a:lnTo>
                  <a:pt x="6334" y="352"/>
                </a:lnTo>
                <a:lnTo>
                  <a:pt x="6315" y="359"/>
                </a:lnTo>
                <a:lnTo>
                  <a:pt x="6296" y="363"/>
                </a:lnTo>
                <a:lnTo>
                  <a:pt x="5724" y="373"/>
                </a:lnTo>
                <a:lnTo>
                  <a:pt x="5710" y="377"/>
                </a:lnTo>
                <a:lnTo>
                  <a:pt x="5697" y="386"/>
                </a:lnTo>
                <a:lnTo>
                  <a:pt x="5689" y="398"/>
                </a:lnTo>
                <a:lnTo>
                  <a:pt x="5668" y="457"/>
                </a:lnTo>
                <a:lnTo>
                  <a:pt x="5647" y="517"/>
                </a:lnTo>
                <a:lnTo>
                  <a:pt x="5637" y="532"/>
                </a:lnTo>
                <a:lnTo>
                  <a:pt x="5622" y="549"/>
                </a:lnTo>
                <a:lnTo>
                  <a:pt x="5610" y="526"/>
                </a:lnTo>
                <a:lnTo>
                  <a:pt x="5601" y="505"/>
                </a:lnTo>
                <a:lnTo>
                  <a:pt x="5580" y="446"/>
                </a:lnTo>
                <a:lnTo>
                  <a:pt x="5558" y="390"/>
                </a:lnTo>
                <a:lnTo>
                  <a:pt x="5549" y="382"/>
                </a:lnTo>
                <a:lnTo>
                  <a:pt x="5533" y="377"/>
                </a:lnTo>
                <a:lnTo>
                  <a:pt x="5516" y="375"/>
                </a:lnTo>
                <a:lnTo>
                  <a:pt x="5220" y="373"/>
                </a:lnTo>
                <a:lnTo>
                  <a:pt x="1649" y="367"/>
                </a:lnTo>
                <a:lnTo>
                  <a:pt x="1624" y="367"/>
                </a:lnTo>
                <a:lnTo>
                  <a:pt x="1597" y="367"/>
                </a:lnTo>
                <a:lnTo>
                  <a:pt x="1597" y="413"/>
                </a:lnTo>
                <a:lnTo>
                  <a:pt x="1597" y="459"/>
                </a:lnTo>
                <a:lnTo>
                  <a:pt x="1597" y="480"/>
                </a:lnTo>
                <a:lnTo>
                  <a:pt x="1594" y="494"/>
                </a:lnTo>
                <a:lnTo>
                  <a:pt x="1588" y="501"/>
                </a:lnTo>
                <a:lnTo>
                  <a:pt x="1574" y="503"/>
                </a:lnTo>
                <a:lnTo>
                  <a:pt x="1551" y="505"/>
                </a:lnTo>
                <a:lnTo>
                  <a:pt x="1548" y="505"/>
                </a:lnTo>
                <a:lnTo>
                  <a:pt x="1542" y="507"/>
                </a:lnTo>
                <a:lnTo>
                  <a:pt x="1536" y="507"/>
                </a:lnTo>
                <a:lnTo>
                  <a:pt x="1536" y="4058"/>
                </a:lnTo>
                <a:lnTo>
                  <a:pt x="1615" y="4058"/>
                </a:lnTo>
                <a:lnTo>
                  <a:pt x="1693" y="4058"/>
                </a:lnTo>
                <a:lnTo>
                  <a:pt x="1716" y="4052"/>
                </a:lnTo>
                <a:lnTo>
                  <a:pt x="1738" y="4045"/>
                </a:lnTo>
                <a:lnTo>
                  <a:pt x="1759" y="4045"/>
                </a:lnTo>
                <a:lnTo>
                  <a:pt x="1772" y="4050"/>
                </a:lnTo>
                <a:lnTo>
                  <a:pt x="1778" y="4064"/>
                </a:lnTo>
                <a:lnTo>
                  <a:pt x="1778" y="4085"/>
                </a:lnTo>
                <a:lnTo>
                  <a:pt x="1778" y="4097"/>
                </a:lnTo>
                <a:lnTo>
                  <a:pt x="1776" y="4110"/>
                </a:lnTo>
                <a:lnTo>
                  <a:pt x="1068" y="4110"/>
                </a:lnTo>
                <a:lnTo>
                  <a:pt x="1066" y="4104"/>
                </a:lnTo>
                <a:lnTo>
                  <a:pt x="1064" y="4098"/>
                </a:lnTo>
                <a:lnTo>
                  <a:pt x="1064" y="4091"/>
                </a:lnTo>
                <a:lnTo>
                  <a:pt x="1066" y="4079"/>
                </a:lnTo>
                <a:lnTo>
                  <a:pt x="1068" y="4066"/>
                </a:lnTo>
                <a:lnTo>
                  <a:pt x="1069" y="4054"/>
                </a:lnTo>
                <a:lnTo>
                  <a:pt x="1073" y="4049"/>
                </a:lnTo>
                <a:lnTo>
                  <a:pt x="1092" y="4049"/>
                </a:lnTo>
                <a:lnTo>
                  <a:pt x="1112" y="4050"/>
                </a:lnTo>
                <a:lnTo>
                  <a:pt x="1131" y="4054"/>
                </a:lnTo>
                <a:lnTo>
                  <a:pt x="1135" y="4056"/>
                </a:lnTo>
                <a:lnTo>
                  <a:pt x="1140" y="4058"/>
                </a:lnTo>
                <a:lnTo>
                  <a:pt x="1144" y="4058"/>
                </a:lnTo>
                <a:lnTo>
                  <a:pt x="1225" y="4058"/>
                </a:lnTo>
                <a:lnTo>
                  <a:pt x="1309" y="4058"/>
                </a:lnTo>
                <a:lnTo>
                  <a:pt x="1309" y="3964"/>
                </a:lnTo>
                <a:lnTo>
                  <a:pt x="1309" y="3872"/>
                </a:lnTo>
                <a:lnTo>
                  <a:pt x="1309" y="3837"/>
                </a:lnTo>
                <a:lnTo>
                  <a:pt x="1308" y="2629"/>
                </a:lnTo>
                <a:lnTo>
                  <a:pt x="1308" y="1389"/>
                </a:lnTo>
                <a:lnTo>
                  <a:pt x="1309" y="544"/>
                </a:lnTo>
                <a:lnTo>
                  <a:pt x="1308" y="528"/>
                </a:lnTo>
                <a:lnTo>
                  <a:pt x="1306" y="517"/>
                </a:lnTo>
                <a:lnTo>
                  <a:pt x="1298" y="509"/>
                </a:lnTo>
                <a:lnTo>
                  <a:pt x="1288" y="505"/>
                </a:lnTo>
                <a:lnTo>
                  <a:pt x="1271" y="505"/>
                </a:lnTo>
                <a:lnTo>
                  <a:pt x="1233" y="505"/>
                </a:lnTo>
                <a:lnTo>
                  <a:pt x="1192" y="505"/>
                </a:lnTo>
                <a:lnTo>
                  <a:pt x="1179" y="503"/>
                </a:lnTo>
                <a:lnTo>
                  <a:pt x="1169" y="500"/>
                </a:lnTo>
                <a:lnTo>
                  <a:pt x="1164" y="488"/>
                </a:lnTo>
                <a:lnTo>
                  <a:pt x="1162" y="475"/>
                </a:lnTo>
                <a:lnTo>
                  <a:pt x="1162" y="409"/>
                </a:lnTo>
                <a:lnTo>
                  <a:pt x="1162" y="338"/>
                </a:lnTo>
                <a:lnTo>
                  <a:pt x="1127" y="338"/>
                </a:lnTo>
                <a:lnTo>
                  <a:pt x="280" y="338"/>
                </a:lnTo>
                <a:lnTo>
                  <a:pt x="265" y="340"/>
                </a:lnTo>
                <a:lnTo>
                  <a:pt x="253" y="346"/>
                </a:lnTo>
                <a:lnTo>
                  <a:pt x="242" y="357"/>
                </a:lnTo>
                <a:lnTo>
                  <a:pt x="228" y="369"/>
                </a:lnTo>
                <a:lnTo>
                  <a:pt x="211" y="378"/>
                </a:lnTo>
                <a:lnTo>
                  <a:pt x="194" y="384"/>
                </a:lnTo>
                <a:lnTo>
                  <a:pt x="165" y="386"/>
                </a:lnTo>
                <a:lnTo>
                  <a:pt x="132" y="384"/>
                </a:lnTo>
                <a:lnTo>
                  <a:pt x="132" y="544"/>
                </a:lnTo>
                <a:lnTo>
                  <a:pt x="232" y="544"/>
                </a:lnTo>
                <a:lnTo>
                  <a:pt x="232" y="822"/>
                </a:lnTo>
                <a:lnTo>
                  <a:pt x="19" y="822"/>
                </a:lnTo>
                <a:lnTo>
                  <a:pt x="19" y="546"/>
                </a:lnTo>
                <a:lnTo>
                  <a:pt x="117" y="546"/>
                </a:lnTo>
                <a:lnTo>
                  <a:pt x="117" y="386"/>
                </a:lnTo>
                <a:lnTo>
                  <a:pt x="96" y="384"/>
                </a:lnTo>
                <a:lnTo>
                  <a:pt x="75" y="384"/>
                </a:lnTo>
                <a:lnTo>
                  <a:pt x="54" y="384"/>
                </a:lnTo>
                <a:lnTo>
                  <a:pt x="35" y="380"/>
                </a:lnTo>
                <a:lnTo>
                  <a:pt x="15" y="369"/>
                </a:lnTo>
                <a:lnTo>
                  <a:pt x="0" y="352"/>
                </a:lnTo>
                <a:lnTo>
                  <a:pt x="0" y="83"/>
                </a:lnTo>
                <a:lnTo>
                  <a:pt x="12" y="69"/>
                </a:lnTo>
                <a:lnTo>
                  <a:pt x="25" y="58"/>
                </a:lnTo>
                <a:lnTo>
                  <a:pt x="40" y="50"/>
                </a:lnTo>
                <a:lnTo>
                  <a:pt x="60" y="48"/>
                </a:lnTo>
                <a:lnTo>
                  <a:pt x="125" y="48"/>
                </a:lnTo>
                <a:lnTo>
                  <a:pt x="192" y="50"/>
                </a:lnTo>
                <a:lnTo>
                  <a:pt x="211" y="54"/>
                </a:lnTo>
                <a:lnTo>
                  <a:pt x="228" y="61"/>
                </a:lnTo>
                <a:lnTo>
                  <a:pt x="240" y="75"/>
                </a:lnTo>
                <a:lnTo>
                  <a:pt x="252" y="88"/>
                </a:lnTo>
                <a:lnTo>
                  <a:pt x="265" y="94"/>
                </a:lnTo>
                <a:lnTo>
                  <a:pt x="280" y="96"/>
                </a:lnTo>
                <a:lnTo>
                  <a:pt x="979" y="96"/>
                </a:lnTo>
                <a:lnTo>
                  <a:pt x="1006" y="92"/>
                </a:lnTo>
                <a:lnTo>
                  <a:pt x="1033" y="88"/>
                </a:lnTo>
                <a:lnTo>
                  <a:pt x="1223" y="40"/>
                </a:lnTo>
                <a:lnTo>
                  <a:pt x="1286" y="21"/>
                </a:lnTo>
                <a:lnTo>
                  <a:pt x="1352" y="0"/>
                </a:lnTo>
                <a:close/>
              </a:path>
            </a:pathLst>
          </a:custGeom>
          <a:solidFill>
            <a:schemeClr val="accent4">
              <a:lumMod val="20000"/>
              <a:lumOff val="80000"/>
              <a:alpha val="1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a:extLst>
              <a:ext uri="{FF2B5EF4-FFF2-40B4-BE49-F238E27FC236}">
                <a16:creationId xmlns:a16="http://schemas.microsoft.com/office/drawing/2014/main" id="{24D33D6C-6836-4B30-A0E0-BE9BAE7D8EEF}"/>
              </a:ext>
            </a:extLst>
          </p:cNvPr>
          <p:cNvSpPr txBox="1"/>
          <p:nvPr/>
        </p:nvSpPr>
        <p:spPr>
          <a:xfrm>
            <a:off x="2002708" y="3708818"/>
            <a:ext cx="4653048" cy="2632387"/>
          </a:xfrm>
          <a:prstGeom prst="rect">
            <a:avLst/>
          </a:prstGeom>
          <a:noFill/>
        </p:spPr>
        <p:txBody>
          <a:bodyPr wrap="square" rtlCol="0" anchor="t">
            <a:spAutoFit/>
          </a:bodyPr>
          <a:lstStyle/>
          <a:p>
            <a:pPr marL="228594" indent="-228594">
              <a:lnSpc>
                <a:spcPct val="150000"/>
              </a:lnSpc>
              <a:buFont typeface="Wingdings" pitchFamily="2" charset="2"/>
              <a:buChar char="v"/>
            </a:pPr>
            <a:r>
              <a:rPr lang="en-US" altLang="ko-KR" sz="1600" dirty="0">
                <a:solidFill>
                  <a:schemeClr val="bg2">
                    <a:lumMod val="10000"/>
                  </a:schemeClr>
                </a:solidFill>
              </a:rPr>
              <a:t>Require appropriate documentation – require certified correction payroll report</a:t>
            </a:r>
          </a:p>
          <a:p>
            <a:pPr marL="228594" indent="-228594">
              <a:lnSpc>
                <a:spcPct val="150000"/>
              </a:lnSpc>
              <a:buFont typeface="Wingdings" pitchFamily="2" charset="2"/>
              <a:buChar char="v"/>
            </a:pPr>
            <a:r>
              <a:rPr lang="en-US" altLang="ko-KR" sz="1600" dirty="0">
                <a:solidFill>
                  <a:schemeClr val="bg2">
                    <a:lumMod val="10000"/>
                  </a:schemeClr>
                </a:solidFill>
                <a:ea typeface="맑은 고딕" panose="020B0503020000020004" pitchFamily="50" charset="-127"/>
              </a:rPr>
              <a:t>Obtain written assurance of future compliance for substantial violations</a:t>
            </a:r>
          </a:p>
          <a:p>
            <a:pPr marL="228594" indent="-228594">
              <a:lnSpc>
                <a:spcPct val="150000"/>
              </a:lnSpc>
              <a:buFont typeface="Wingdings" pitchFamily="2" charset="2"/>
              <a:buChar char="v"/>
            </a:pPr>
            <a:r>
              <a:rPr lang="en-US" altLang="ko-KR" sz="1600" dirty="0">
                <a:solidFill>
                  <a:schemeClr val="bg2">
                    <a:lumMod val="10000"/>
                  </a:schemeClr>
                </a:solidFill>
                <a:ea typeface="맑은 고딕" panose="020B0503020000020004" pitchFamily="50" charset="-127"/>
              </a:rPr>
              <a:t>Submit report to HUD DBLS restitution &gt;$1,000 per employer</a:t>
            </a:r>
          </a:p>
          <a:p>
            <a:pPr marL="228594" indent="-228594">
              <a:lnSpc>
                <a:spcPct val="150000"/>
              </a:lnSpc>
              <a:buFont typeface="Wingdings" pitchFamily="2" charset="2"/>
              <a:buChar char="v"/>
            </a:pPr>
            <a:r>
              <a:rPr lang="en-US" altLang="ko-KR" sz="1600" dirty="0">
                <a:solidFill>
                  <a:schemeClr val="bg2">
                    <a:lumMod val="10000"/>
                  </a:schemeClr>
                </a:solidFill>
                <a:ea typeface="맑은 고딕" panose="020B0503020000020004" pitchFamily="50" charset="-127"/>
              </a:rPr>
              <a:t>Track all restitution for Semi-Annual Report</a:t>
            </a:r>
          </a:p>
        </p:txBody>
      </p:sp>
      <p:sp>
        <p:nvSpPr>
          <p:cNvPr id="20" name="TextBox 19"/>
          <p:cNvSpPr txBox="1"/>
          <p:nvPr/>
        </p:nvSpPr>
        <p:spPr>
          <a:xfrm>
            <a:off x="1068577" y="2167579"/>
            <a:ext cx="4538196" cy="769441"/>
          </a:xfrm>
          <a:prstGeom prst="rect">
            <a:avLst/>
          </a:prstGeom>
          <a:noFill/>
        </p:spPr>
        <p:txBody>
          <a:bodyPr wrap="square" rtlCol="0">
            <a:spAutoFit/>
          </a:bodyPr>
          <a:lstStyle/>
          <a:p>
            <a:r>
              <a:rPr lang="en-US" sz="4400" b="1" dirty="0">
                <a:solidFill>
                  <a:schemeClr val="accent1"/>
                </a:solidFill>
                <a:latin typeface="+mj-lt"/>
                <a:ea typeface="Noto Sans" panose="020B0902040504020204" pitchFamily="34"/>
                <a:cs typeface="Noto Sans" panose="020B0902040504020204" pitchFamily="34"/>
              </a:rPr>
              <a:t>Agency Basics</a:t>
            </a:r>
          </a:p>
        </p:txBody>
      </p:sp>
      <p:sp>
        <p:nvSpPr>
          <p:cNvPr id="21" name="TextBox 20"/>
          <p:cNvSpPr txBox="1"/>
          <p:nvPr/>
        </p:nvSpPr>
        <p:spPr>
          <a:xfrm>
            <a:off x="1089113" y="2974609"/>
            <a:ext cx="5566644" cy="461665"/>
          </a:xfrm>
          <a:prstGeom prst="rect">
            <a:avLst/>
          </a:prstGeom>
          <a:noFill/>
        </p:spPr>
        <p:txBody>
          <a:bodyPr wrap="square" rtlCol="0">
            <a:spAutoFit/>
          </a:bodyPr>
          <a:lstStyle/>
          <a:p>
            <a:r>
              <a:rPr lang="en-US" altLang="ko-KR" sz="2400" dirty="0">
                <a:solidFill>
                  <a:schemeClr val="bg2">
                    <a:lumMod val="10000"/>
                  </a:schemeClr>
                </a:solidFill>
                <a:latin typeface="+mj-lt"/>
              </a:rPr>
              <a:t>Correcting Violations</a:t>
            </a:r>
            <a:endParaRPr lang="ko-KR" altLang="en-US" sz="2400">
              <a:solidFill>
                <a:schemeClr val="bg2">
                  <a:lumMod val="10000"/>
                </a:schemeClr>
              </a:solidFill>
              <a:latin typeface="+mj-lt"/>
            </a:endParaRPr>
          </a:p>
        </p:txBody>
      </p:sp>
      <p:pic>
        <p:nvPicPr>
          <p:cNvPr id="4" name="Picture Placeholder 3"/>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596" r="61778"/>
          <a:stretch/>
        </p:blipFill>
        <p:spPr/>
      </p:pic>
      <p:grpSp>
        <p:nvGrpSpPr>
          <p:cNvPr id="22" name="Group 21"/>
          <p:cNvGrpSpPr/>
          <p:nvPr/>
        </p:nvGrpSpPr>
        <p:grpSpPr>
          <a:xfrm>
            <a:off x="291439" y="108473"/>
            <a:ext cx="11609125" cy="6588352"/>
            <a:chOff x="350790" y="108473"/>
            <a:chExt cx="11609125" cy="6588352"/>
          </a:xfrm>
        </p:grpSpPr>
        <p:sp>
          <p:nvSpPr>
            <p:cNvPr id="23" name="Freeform 22"/>
            <p:cNvSpPr/>
            <p:nvPr/>
          </p:nvSpPr>
          <p:spPr>
            <a:xfrm>
              <a:off x="11059258"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a:xfrm>
              <a:off x="11059258" y="1744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350790" y="6613365"/>
              <a:ext cx="900657" cy="83460"/>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99051" y="108473"/>
              <a:ext cx="1192955" cy="215444"/>
            </a:xfrm>
            <a:prstGeom prst="rect">
              <a:avLst/>
            </a:prstGeom>
          </p:spPr>
          <p:txBody>
            <a:bodyPr wrap="none">
              <a:spAutoFit/>
            </a:bodyPr>
            <a:lstStyle/>
            <a:p>
              <a:r>
                <a:rPr lang="en-US" sz="800" b="1" dirty="0">
                  <a:solidFill>
                    <a:schemeClr val="bg1"/>
                  </a:solidFill>
                  <a:latin typeface="+mj-lt"/>
                  <a:ea typeface="Noto Sans" panose="020B0902040504020204" pitchFamily="34"/>
                  <a:cs typeface="Noto Sans" panose="020B0902040504020204" pitchFamily="34"/>
                </a:rPr>
                <a:t>CONSTRUCTION SITE </a:t>
              </a:r>
            </a:p>
          </p:txBody>
        </p:sp>
        <p:sp>
          <p:nvSpPr>
            <p:cNvPr id="27" name="Freeform 26"/>
            <p:cNvSpPr/>
            <p:nvPr/>
          </p:nvSpPr>
          <p:spPr>
            <a:xfrm>
              <a:off x="350790" y="174465"/>
              <a:ext cx="87554" cy="83460"/>
            </a:xfrm>
            <a:custGeom>
              <a:avLst/>
              <a:gdLst>
                <a:gd name="connsiteX0" fmla="*/ 27380 w 87554"/>
                <a:gd name="connsiteY0" fmla="*/ 0 h 83460"/>
                <a:gd name="connsiteX1" fmla="*/ 87554 w 87554"/>
                <a:gd name="connsiteY1" fmla="*/ 0 h 83460"/>
                <a:gd name="connsiteX2" fmla="*/ 60175 w 87554"/>
                <a:gd name="connsiteY2" fmla="*/ 83460 h 83460"/>
                <a:gd name="connsiteX3" fmla="*/ 0 w 87554"/>
                <a:gd name="connsiteY3" fmla="*/ 83460 h 83460"/>
              </a:gdLst>
              <a:ahLst/>
              <a:cxnLst>
                <a:cxn ang="0">
                  <a:pos x="connsiteX0" y="connsiteY0"/>
                </a:cxn>
                <a:cxn ang="0">
                  <a:pos x="connsiteX1" y="connsiteY1"/>
                </a:cxn>
                <a:cxn ang="0">
                  <a:pos x="connsiteX2" y="connsiteY2"/>
                </a:cxn>
                <a:cxn ang="0">
                  <a:pos x="connsiteX3" y="connsiteY3"/>
                </a:cxn>
              </a:cxnLst>
              <a:rect l="l" t="t" r="r" b="b"/>
              <a:pathLst>
                <a:path w="87554" h="83460">
                  <a:moveTo>
                    <a:pt x="27380" y="0"/>
                  </a:moveTo>
                  <a:lnTo>
                    <a:pt x="87554" y="0"/>
                  </a:lnTo>
                  <a:lnTo>
                    <a:pt x="60175" y="83460"/>
                  </a:lnTo>
                  <a:lnTo>
                    <a:pt x="0" y="83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0" name="Rectangle 169"/>
          <p:cNvSpPr/>
          <p:nvPr/>
        </p:nvSpPr>
        <p:spPr>
          <a:xfrm rot="2700000" flipH="1">
            <a:off x="7729985" y="2505153"/>
            <a:ext cx="1807391" cy="180739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168"/>
          <p:cNvSpPr/>
          <p:nvPr/>
        </p:nvSpPr>
        <p:spPr>
          <a:xfrm>
            <a:off x="1192096" y="1886349"/>
            <a:ext cx="1089795" cy="100987"/>
          </a:xfrm>
          <a:custGeom>
            <a:avLst/>
            <a:gdLst>
              <a:gd name="connsiteX0" fmla="*/ 1696268 w 1817713"/>
              <a:gd name="connsiteY0" fmla="*/ 0 h 238125"/>
              <a:gd name="connsiteX1" fmla="*/ 1817713 w 1817713"/>
              <a:gd name="connsiteY1" fmla="*/ 0 h 238125"/>
              <a:gd name="connsiteX2" fmla="*/ 1762455 w 1817713"/>
              <a:gd name="connsiteY2" fmla="*/ 238125 h 238125"/>
              <a:gd name="connsiteX3" fmla="*/ 1641010 w 1817713"/>
              <a:gd name="connsiteY3" fmla="*/ 238125 h 238125"/>
              <a:gd name="connsiteX4" fmla="*/ 1368066 w 1817713"/>
              <a:gd name="connsiteY4" fmla="*/ 0 h 238125"/>
              <a:gd name="connsiteX5" fmla="*/ 1489511 w 1817713"/>
              <a:gd name="connsiteY5" fmla="*/ 0 h 238125"/>
              <a:gd name="connsiteX6" fmla="*/ 1434253 w 1817713"/>
              <a:gd name="connsiteY6" fmla="*/ 238125 h 238125"/>
              <a:gd name="connsiteX7" fmla="*/ 1312808 w 1817713"/>
              <a:gd name="connsiteY7" fmla="*/ 238125 h 238125"/>
              <a:gd name="connsiteX8" fmla="*/ 1039864 w 1817713"/>
              <a:gd name="connsiteY8" fmla="*/ 0 h 238125"/>
              <a:gd name="connsiteX9" fmla="*/ 1161309 w 1817713"/>
              <a:gd name="connsiteY9" fmla="*/ 0 h 238125"/>
              <a:gd name="connsiteX10" fmla="*/ 1106051 w 1817713"/>
              <a:gd name="connsiteY10" fmla="*/ 238125 h 238125"/>
              <a:gd name="connsiteX11" fmla="*/ 984606 w 1817713"/>
              <a:gd name="connsiteY11" fmla="*/ 238125 h 238125"/>
              <a:gd name="connsiteX12" fmla="*/ 711662 w 1817713"/>
              <a:gd name="connsiteY12" fmla="*/ 0 h 238125"/>
              <a:gd name="connsiteX13" fmla="*/ 833107 w 1817713"/>
              <a:gd name="connsiteY13" fmla="*/ 0 h 238125"/>
              <a:gd name="connsiteX14" fmla="*/ 777849 w 1817713"/>
              <a:gd name="connsiteY14" fmla="*/ 238125 h 238125"/>
              <a:gd name="connsiteX15" fmla="*/ 656404 w 1817713"/>
              <a:gd name="connsiteY15" fmla="*/ 238125 h 238125"/>
              <a:gd name="connsiteX16" fmla="*/ 383460 w 1817713"/>
              <a:gd name="connsiteY16" fmla="*/ 0 h 238125"/>
              <a:gd name="connsiteX17" fmla="*/ 504905 w 1817713"/>
              <a:gd name="connsiteY17" fmla="*/ 0 h 238125"/>
              <a:gd name="connsiteX18" fmla="*/ 449647 w 1817713"/>
              <a:gd name="connsiteY18" fmla="*/ 238125 h 238125"/>
              <a:gd name="connsiteX19" fmla="*/ 328202 w 1817713"/>
              <a:gd name="connsiteY19" fmla="*/ 238125 h 238125"/>
              <a:gd name="connsiteX20" fmla="*/ 55258 w 1817713"/>
              <a:gd name="connsiteY20" fmla="*/ 0 h 238125"/>
              <a:gd name="connsiteX21" fmla="*/ 176703 w 1817713"/>
              <a:gd name="connsiteY21" fmla="*/ 0 h 238125"/>
              <a:gd name="connsiteX22" fmla="*/ 121445 w 1817713"/>
              <a:gd name="connsiteY22" fmla="*/ 238125 h 238125"/>
              <a:gd name="connsiteX23" fmla="*/ 0 w 1817713"/>
              <a:gd name="connsiteY23" fmla="*/ 2381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7713" h="238125">
                <a:moveTo>
                  <a:pt x="1696268" y="0"/>
                </a:moveTo>
                <a:lnTo>
                  <a:pt x="1817713" y="0"/>
                </a:lnTo>
                <a:lnTo>
                  <a:pt x="1762455" y="238125"/>
                </a:lnTo>
                <a:lnTo>
                  <a:pt x="1641010" y="238125"/>
                </a:lnTo>
                <a:close/>
                <a:moveTo>
                  <a:pt x="1368066" y="0"/>
                </a:moveTo>
                <a:lnTo>
                  <a:pt x="1489511" y="0"/>
                </a:lnTo>
                <a:lnTo>
                  <a:pt x="1434253" y="238125"/>
                </a:lnTo>
                <a:lnTo>
                  <a:pt x="1312808" y="238125"/>
                </a:lnTo>
                <a:close/>
                <a:moveTo>
                  <a:pt x="1039864" y="0"/>
                </a:moveTo>
                <a:lnTo>
                  <a:pt x="1161309" y="0"/>
                </a:lnTo>
                <a:lnTo>
                  <a:pt x="1106051" y="238125"/>
                </a:lnTo>
                <a:lnTo>
                  <a:pt x="984606" y="238125"/>
                </a:lnTo>
                <a:close/>
                <a:moveTo>
                  <a:pt x="711662" y="0"/>
                </a:moveTo>
                <a:lnTo>
                  <a:pt x="833107" y="0"/>
                </a:lnTo>
                <a:lnTo>
                  <a:pt x="777849" y="238125"/>
                </a:lnTo>
                <a:lnTo>
                  <a:pt x="656404" y="238125"/>
                </a:lnTo>
                <a:close/>
                <a:moveTo>
                  <a:pt x="383460" y="0"/>
                </a:moveTo>
                <a:lnTo>
                  <a:pt x="504905" y="0"/>
                </a:lnTo>
                <a:lnTo>
                  <a:pt x="449647" y="238125"/>
                </a:lnTo>
                <a:lnTo>
                  <a:pt x="328202" y="238125"/>
                </a:lnTo>
                <a:close/>
                <a:moveTo>
                  <a:pt x="55258" y="0"/>
                </a:moveTo>
                <a:lnTo>
                  <a:pt x="176703" y="0"/>
                </a:lnTo>
                <a:lnTo>
                  <a:pt x="121445" y="238125"/>
                </a:lnTo>
                <a:lnTo>
                  <a:pt x="0" y="238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54824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8433-0FEB-124E-06AA-0273621D8852}"/>
              </a:ext>
            </a:extLst>
          </p:cNvPr>
          <p:cNvSpPr>
            <a:spLocks noGrp="1"/>
          </p:cNvSpPr>
          <p:nvPr>
            <p:ph type="title"/>
          </p:nvPr>
        </p:nvSpPr>
        <p:spPr>
          <a:xfrm>
            <a:off x="2909257" y="2630949"/>
            <a:ext cx="4258459" cy="1320800"/>
          </a:xfrm>
        </p:spPr>
        <p:txBody>
          <a:bodyPr>
            <a:normAutofit/>
          </a:bodyPr>
          <a:lstStyle/>
          <a:p>
            <a:r>
              <a:rPr lang="en-US" sz="4000" dirty="0"/>
              <a:t>Reporting</a:t>
            </a:r>
          </a:p>
        </p:txBody>
      </p:sp>
    </p:spTree>
    <p:extLst>
      <p:ext uri="{BB962C8B-B14F-4D97-AF65-F5344CB8AC3E}">
        <p14:creationId xmlns:p14="http://schemas.microsoft.com/office/powerpoint/2010/main" val="32923029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F596-3AC3-EBD0-186B-8AB3782BDE0E}"/>
              </a:ext>
            </a:extLst>
          </p:cNvPr>
          <p:cNvSpPr>
            <a:spLocks noGrp="1"/>
          </p:cNvSpPr>
          <p:nvPr>
            <p:ph type="title"/>
          </p:nvPr>
        </p:nvSpPr>
        <p:spPr>
          <a:xfrm>
            <a:off x="691955" y="327498"/>
            <a:ext cx="8596668" cy="1560716"/>
          </a:xfrm>
        </p:spPr>
        <p:txBody>
          <a:bodyPr>
            <a:normAutofit fontScale="90000"/>
          </a:bodyPr>
          <a:lstStyle/>
          <a:p>
            <a:pPr algn="ctr"/>
            <a:r>
              <a:rPr lang="da-DK" altLang="ko-KR" sz="3600" dirty="0" err="1">
                <a:latin typeface="+mj-lt"/>
              </a:rPr>
              <a:t>Labor</a:t>
            </a:r>
            <a:r>
              <a:rPr lang="da-DK" altLang="ko-KR" sz="3600" dirty="0">
                <a:latin typeface="+mj-lt"/>
              </a:rPr>
              <a:t> Standards </a:t>
            </a:r>
            <a:br>
              <a:rPr lang="da-DK" altLang="ko-KR" sz="3600" dirty="0">
                <a:latin typeface="+mj-lt"/>
              </a:rPr>
            </a:br>
            <a:r>
              <a:rPr lang="da-DK" altLang="ko-KR" sz="3600" dirty="0" err="1">
                <a:latin typeface="+mj-lt"/>
              </a:rPr>
              <a:t>Enforcement</a:t>
            </a:r>
            <a:r>
              <a:rPr lang="da-DK" altLang="ko-KR" sz="3600" dirty="0">
                <a:latin typeface="+mj-lt"/>
              </a:rPr>
              <a:t> Reports</a:t>
            </a:r>
            <a:br>
              <a:rPr lang="da-DK" altLang="ko-KR" sz="3600" dirty="0">
                <a:latin typeface="+mj-lt"/>
              </a:rPr>
            </a:br>
            <a:r>
              <a:rPr lang="da-DK" altLang="ko-KR" sz="3600" dirty="0">
                <a:latin typeface="+mj-lt"/>
              </a:rPr>
              <a:t>(HUD-4710)</a:t>
            </a:r>
            <a:br>
              <a:rPr lang="ko-KR" altLang="en-US" sz="3600" dirty="0">
                <a:latin typeface="+mj-lt"/>
              </a:rPr>
            </a:br>
            <a:endParaRPr lang="en-US" dirty="0"/>
          </a:p>
        </p:txBody>
      </p:sp>
      <p:sp>
        <p:nvSpPr>
          <p:cNvPr id="3" name="Content Placeholder 2">
            <a:extLst>
              <a:ext uri="{FF2B5EF4-FFF2-40B4-BE49-F238E27FC236}">
                <a16:creationId xmlns:a16="http://schemas.microsoft.com/office/drawing/2014/main" id="{25F997BB-9836-3E26-F83A-33B223A270CA}"/>
              </a:ext>
            </a:extLst>
          </p:cNvPr>
          <p:cNvSpPr>
            <a:spLocks noGrp="1"/>
          </p:cNvSpPr>
          <p:nvPr>
            <p:ph idx="1"/>
          </p:nvPr>
        </p:nvSpPr>
        <p:spPr>
          <a:xfrm>
            <a:off x="1319359" y="2319474"/>
            <a:ext cx="3670930" cy="4211028"/>
          </a:xfrm>
        </p:spPr>
        <p:txBody>
          <a:bodyPr>
            <a:normAutofit lnSpcReduction="10000"/>
          </a:bodyPr>
          <a:lstStyle/>
          <a:p>
            <a:pPr>
              <a:lnSpc>
                <a:spcPct val="150000"/>
              </a:lnSpc>
              <a:buClr>
                <a:schemeClr val="tx1"/>
              </a:buClr>
              <a:buFont typeface="Wingdings" pitchFamily="2" charset="2"/>
              <a:buChar char="Ø"/>
            </a:pPr>
            <a:r>
              <a:rPr lang="en-US" altLang="ko-KR" sz="1800" dirty="0">
                <a:solidFill>
                  <a:schemeClr val="tx2">
                    <a:lumMod val="75000"/>
                  </a:schemeClr>
                </a:solidFill>
              </a:rPr>
              <a:t>5.7(a) Reports</a:t>
            </a:r>
          </a:p>
          <a:p>
            <a:pPr>
              <a:lnSpc>
                <a:spcPct val="150000"/>
              </a:lnSpc>
              <a:buClr>
                <a:schemeClr val="tx1"/>
              </a:buClr>
              <a:buFont typeface="Wingdings" pitchFamily="2" charset="2"/>
              <a:buChar char="Ø"/>
            </a:pPr>
            <a:r>
              <a:rPr lang="en-US" altLang="ko-KR" sz="1800" dirty="0">
                <a:solidFill>
                  <a:schemeClr val="tx2">
                    <a:lumMod val="75000"/>
                  </a:schemeClr>
                </a:solidFill>
              </a:rPr>
              <a:t>Case by Case</a:t>
            </a:r>
          </a:p>
          <a:p>
            <a:pPr>
              <a:lnSpc>
                <a:spcPct val="150000"/>
              </a:lnSpc>
              <a:buClr>
                <a:schemeClr val="tx1"/>
              </a:buClr>
              <a:buFont typeface="Wingdings" pitchFamily="2" charset="2"/>
              <a:buChar char="Ø"/>
            </a:pPr>
            <a:r>
              <a:rPr lang="en-US" altLang="ko-KR" sz="1800" dirty="0">
                <a:solidFill>
                  <a:schemeClr val="tx2">
                    <a:lumMod val="75000"/>
                  </a:schemeClr>
                </a:solidFill>
              </a:rPr>
              <a:t>Employer underpays by &gt;$1,000</a:t>
            </a:r>
          </a:p>
          <a:p>
            <a:pPr>
              <a:lnSpc>
                <a:spcPct val="150000"/>
              </a:lnSpc>
              <a:buClr>
                <a:schemeClr val="tx1"/>
              </a:buClr>
              <a:buFont typeface="Wingdings" pitchFamily="2" charset="2"/>
              <a:buChar char="Ø"/>
            </a:pPr>
            <a:r>
              <a:rPr lang="en-US" altLang="ko-KR" sz="1800" dirty="0">
                <a:solidFill>
                  <a:schemeClr val="tx2">
                    <a:lumMod val="75000"/>
                  </a:schemeClr>
                </a:solidFill>
              </a:rPr>
              <a:t>Violations appear aggravated or willful</a:t>
            </a:r>
          </a:p>
          <a:p>
            <a:pPr>
              <a:lnSpc>
                <a:spcPct val="150000"/>
              </a:lnSpc>
              <a:buClr>
                <a:schemeClr val="tx1"/>
              </a:buClr>
              <a:buFont typeface="Wingdings" pitchFamily="2" charset="2"/>
              <a:buChar char="Ø"/>
            </a:pPr>
            <a:r>
              <a:rPr lang="en-US" altLang="ko-KR" sz="1800" dirty="0">
                <a:solidFill>
                  <a:schemeClr val="tx2">
                    <a:lumMod val="75000"/>
                  </a:schemeClr>
                </a:solidFill>
              </a:rPr>
              <a:t>Recommendations on debarment; CWHSSA liquidated damages </a:t>
            </a:r>
            <a:endParaRPr lang="ko-KR" altLang="en-US" sz="1800" dirty="0">
              <a:solidFill>
                <a:schemeClr val="tx2">
                  <a:lumMod val="75000"/>
                </a:schemeClr>
              </a:solidFill>
            </a:endParaRPr>
          </a:p>
          <a:p>
            <a:endParaRPr lang="en-US" dirty="0"/>
          </a:p>
        </p:txBody>
      </p:sp>
      <p:sp>
        <p:nvSpPr>
          <p:cNvPr id="5" name="TextBox 4">
            <a:extLst>
              <a:ext uri="{FF2B5EF4-FFF2-40B4-BE49-F238E27FC236}">
                <a16:creationId xmlns:a16="http://schemas.microsoft.com/office/drawing/2014/main" id="{3635C915-D742-86DA-7184-7321A5191FF5}"/>
              </a:ext>
            </a:extLst>
          </p:cNvPr>
          <p:cNvSpPr txBox="1"/>
          <p:nvPr/>
        </p:nvSpPr>
        <p:spPr>
          <a:xfrm>
            <a:off x="6096000" y="2238250"/>
            <a:ext cx="3968885" cy="3365408"/>
          </a:xfrm>
          <a:prstGeom prst="rect">
            <a:avLst/>
          </a:prstGeom>
          <a:noFill/>
        </p:spPr>
        <p:txBody>
          <a:bodyPr wrap="square" rtlCol="0">
            <a:spAutoFit/>
          </a:bodyPr>
          <a:lstStyle/>
          <a:p>
            <a:pPr marL="285750" indent="-285750">
              <a:lnSpc>
                <a:spcPct val="150000"/>
              </a:lnSpc>
              <a:buFont typeface="Wingdings" pitchFamily="2" charset="2"/>
              <a:buChar char="Ø"/>
            </a:pPr>
            <a:r>
              <a:rPr lang="en-US" altLang="ko-KR" sz="1800" dirty="0">
                <a:solidFill>
                  <a:schemeClr val="tx2">
                    <a:lumMod val="75000"/>
                  </a:schemeClr>
                </a:solidFill>
              </a:rPr>
              <a:t>5.7(b) Semi-Annual</a:t>
            </a:r>
          </a:p>
          <a:p>
            <a:pPr>
              <a:lnSpc>
                <a:spcPct val="150000"/>
              </a:lnSpc>
            </a:pPr>
            <a:r>
              <a:rPr lang="en-US" altLang="ko-KR" sz="1800" dirty="0">
                <a:solidFill>
                  <a:schemeClr val="tx2">
                    <a:lumMod val="75000"/>
                  </a:schemeClr>
                </a:solidFill>
              </a:rPr>
              <a:t>	October 1 – March 31and </a:t>
            </a:r>
          </a:p>
          <a:p>
            <a:pPr>
              <a:lnSpc>
                <a:spcPct val="150000"/>
              </a:lnSpc>
            </a:pPr>
            <a:r>
              <a:rPr lang="en-US" altLang="ko-KR" sz="1800" dirty="0">
                <a:solidFill>
                  <a:schemeClr val="tx2">
                    <a:lumMod val="75000"/>
                  </a:schemeClr>
                </a:solidFill>
              </a:rPr>
              <a:t>	April 1 – September 30</a:t>
            </a:r>
          </a:p>
          <a:p>
            <a:pPr marL="285750" indent="-285750">
              <a:lnSpc>
                <a:spcPct val="150000"/>
              </a:lnSpc>
              <a:buFont typeface="Wingdings" pitchFamily="2" charset="2"/>
              <a:buChar char="Ø"/>
            </a:pPr>
            <a:r>
              <a:rPr lang="en-US" altLang="ko-KR" sz="1800" dirty="0">
                <a:solidFill>
                  <a:schemeClr val="tx2">
                    <a:lumMod val="75000"/>
                  </a:schemeClr>
                </a:solidFill>
              </a:rPr>
              <a:t>Report DB covered contracts for construction awarded within reporting period</a:t>
            </a:r>
          </a:p>
          <a:p>
            <a:pPr marL="285750" indent="-285750">
              <a:lnSpc>
                <a:spcPct val="150000"/>
              </a:lnSpc>
              <a:buFont typeface="Wingdings" pitchFamily="2" charset="2"/>
              <a:buChar char="Ø"/>
            </a:pPr>
            <a:r>
              <a:rPr lang="en-US" altLang="ko-KR" sz="1800" dirty="0">
                <a:solidFill>
                  <a:schemeClr val="tx2">
                    <a:lumMod val="75000"/>
                  </a:schemeClr>
                </a:solidFill>
              </a:rPr>
              <a:t>Report enforcement activity – regardless of award </a:t>
            </a:r>
            <a:endParaRPr lang="ko-KR" altLang="en-US" sz="1800" dirty="0">
              <a:solidFill>
                <a:schemeClr val="tx2">
                  <a:lumMod val="75000"/>
                </a:schemeClr>
              </a:solidFill>
            </a:endParaRPr>
          </a:p>
        </p:txBody>
      </p:sp>
      <p:sp>
        <p:nvSpPr>
          <p:cNvPr id="6" name="TextBox 5">
            <a:extLst>
              <a:ext uri="{FF2B5EF4-FFF2-40B4-BE49-F238E27FC236}">
                <a16:creationId xmlns:a16="http://schemas.microsoft.com/office/drawing/2014/main" id="{7FBD47C8-5BD9-CB57-7107-C856042E515F}"/>
              </a:ext>
            </a:extLst>
          </p:cNvPr>
          <p:cNvSpPr txBox="1"/>
          <p:nvPr/>
        </p:nvSpPr>
        <p:spPr>
          <a:xfrm>
            <a:off x="5183221" y="2319474"/>
            <a:ext cx="719847" cy="707886"/>
          </a:xfrm>
          <a:prstGeom prst="rect">
            <a:avLst/>
          </a:prstGeom>
          <a:noFill/>
        </p:spPr>
        <p:txBody>
          <a:bodyPr wrap="square" rtlCol="0">
            <a:spAutoFit/>
          </a:bodyPr>
          <a:lstStyle/>
          <a:p>
            <a:pPr algn="ctr"/>
            <a:r>
              <a:rPr lang="da-DK" altLang="ko-KR" sz="4000" b="1" dirty="0">
                <a:solidFill>
                  <a:schemeClr val="tx2"/>
                </a:solidFill>
                <a:latin typeface="+mj-lt"/>
              </a:rPr>
              <a:t>2</a:t>
            </a:r>
            <a:endParaRPr lang="ko-KR" altLang="en-US" sz="4000" b="1" dirty="0">
              <a:solidFill>
                <a:schemeClr val="tx2"/>
              </a:solidFill>
              <a:latin typeface="+mj-lt"/>
            </a:endParaRPr>
          </a:p>
        </p:txBody>
      </p:sp>
      <p:sp>
        <p:nvSpPr>
          <p:cNvPr id="8" name="TextBox 7">
            <a:extLst>
              <a:ext uri="{FF2B5EF4-FFF2-40B4-BE49-F238E27FC236}">
                <a16:creationId xmlns:a16="http://schemas.microsoft.com/office/drawing/2014/main" id="{BB24E633-8BBE-97CF-4594-89DB47359322}"/>
              </a:ext>
            </a:extLst>
          </p:cNvPr>
          <p:cNvSpPr txBox="1"/>
          <p:nvPr/>
        </p:nvSpPr>
        <p:spPr>
          <a:xfrm>
            <a:off x="443539" y="2354982"/>
            <a:ext cx="719847" cy="707886"/>
          </a:xfrm>
          <a:prstGeom prst="rect">
            <a:avLst/>
          </a:prstGeom>
          <a:noFill/>
        </p:spPr>
        <p:txBody>
          <a:bodyPr wrap="square" rtlCol="0">
            <a:spAutoFit/>
          </a:bodyPr>
          <a:lstStyle/>
          <a:p>
            <a:pPr algn="ctr"/>
            <a:r>
              <a:rPr lang="da-DK" altLang="ko-KR" sz="4000" b="1" dirty="0">
                <a:solidFill>
                  <a:schemeClr val="tx2"/>
                </a:solidFill>
                <a:latin typeface="+mj-lt"/>
              </a:rPr>
              <a:t>1</a:t>
            </a:r>
            <a:endParaRPr lang="ko-KR" altLang="en-US" sz="4000" b="1" dirty="0">
              <a:solidFill>
                <a:schemeClr val="tx2"/>
              </a:solidFill>
              <a:latin typeface="+mj-lt"/>
            </a:endParaRPr>
          </a:p>
        </p:txBody>
      </p:sp>
      <p:sp>
        <p:nvSpPr>
          <p:cNvPr id="9" name="직사각형 4">
            <a:extLst>
              <a:ext uri="{FF2B5EF4-FFF2-40B4-BE49-F238E27FC236}">
                <a16:creationId xmlns:a16="http://schemas.microsoft.com/office/drawing/2014/main" id="{6254C4C3-9AF8-C3D0-03F6-10A26F871587}"/>
              </a:ext>
            </a:extLst>
          </p:cNvPr>
          <p:cNvSpPr/>
          <p:nvPr/>
        </p:nvSpPr>
        <p:spPr>
          <a:xfrm>
            <a:off x="1867711" y="229586"/>
            <a:ext cx="6352161" cy="1817514"/>
          </a:xfrm>
          <a:prstGeom prst="rect">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solidFill>
            </a:endParaRPr>
          </a:p>
        </p:txBody>
      </p:sp>
      <p:pic>
        <p:nvPicPr>
          <p:cNvPr id="10" name="Picture 9">
            <a:extLst>
              <a:ext uri="{FF2B5EF4-FFF2-40B4-BE49-F238E27FC236}">
                <a16:creationId xmlns:a16="http://schemas.microsoft.com/office/drawing/2014/main" id="{91A41D13-82CC-0323-6198-1733C278255B}"/>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11" name="Picture 2" descr="Image result for hud logo">
            <a:extLst>
              <a:ext uri="{FF2B5EF4-FFF2-40B4-BE49-F238E27FC236}">
                <a16:creationId xmlns:a16="http://schemas.microsoft.com/office/drawing/2014/main" id="{0C95613D-116A-00B2-F34E-BF1B56CFC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719" y="5770321"/>
            <a:ext cx="796392" cy="84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454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8433-0FEB-124E-06AA-0273621D8852}"/>
              </a:ext>
            </a:extLst>
          </p:cNvPr>
          <p:cNvSpPr>
            <a:spLocks noGrp="1"/>
          </p:cNvSpPr>
          <p:nvPr>
            <p:ph type="title"/>
          </p:nvPr>
        </p:nvSpPr>
        <p:spPr>
          <a:xfrm>
            <a:off x="2909257" y="2630949"/>
            <a:ext cx="4258459" cy="1320800"/>
          </a:xfrm>
        </p:spPr>
        <p:txBody>
          <a:bodyPr>
            <a:normAutofit/>
          </a:bodyPr>
          <a:lstStyle/>
          <a:p>
            <a:r>
              <a:rPr lang="en-US" sz="4000" dirty="0"/>
              <a:t>HUD Monitoring</a:t>
            </a:r>
          </a:p>
        </p:txBody>
      </p:sp>
    </p:spTree>
    <p:extLst>
      <p:ext uri="{BB962C8B-B14F-4D97-AF65-F5344CB8AC3E}">
        <p14:creationId xmlns:p14="http://schemas.microsoft.com/office/powerpoint/2010/main" val="30882348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9310-B537-0523-F926-703588C21A8A}"/>
              </a:ext>
            </a:extLst>
          </p:cNvPr>
          <p:cNvSpPr>
            <a:spLocks noGrp="1"/>
          </p:cNvSpPr>
          <p:nvPr>
            <p:ph type="title"/>
          </p:nvPr>
        </p:nvSpPr>
        <p:spPr/>
        <p:txBody>
          <a:bodyPr/>
          <a:lstStyle/>
          <a:p>
            <a:r>
              <a:rPr lang="en-US" dirty="0"/>
              <a:t>HUD Monitoring</a:t>
            </a:r>
          </a:p>
        </p:txBody>
      </p:sp>
      <p:sp>
        <p:nvSpPr>
          <p:cNvPr id="3" name="Content Placeholder 2">
            <a:extLst>
              <a:ext uri="{FF2B5EF4-FFF2-40B4-BE49-F238E27FC236}">
                <a16:creationId xmlns:a16="http://schemas.microsoft.com/office/drawing/2014/main" id="{EB332584-87D1-FF6F-0780-E0D60F17BE64}"/>
              </a:ext>
            </a:extLst>
          </p:cNvPr>
          <p:cNvSpPr>
            <a:spLocks noGrp="1"/>
          </p:cNvSpPr>
          <p:nvPr>
            <p:ph idx="1"/>
          </p:nvPr>
        </p:nvSpPr>
        <p:spPr>
          <a:xfrm>
            <a:off x="677334" y="1488613"/>
            <a:ext cx="8596668" cy="4863549"/>
          </a:xfrm>
        </p:spPr>
        <p:txBody>
          <a:bodyPr>
            <a:normAutofit fontScale="55000" lnSpcReduction="20000"/>
          </a:bodyPr>
          <a:lstStyle/>
          <a:p>
            <a:pPr>
              <a:buClr>
                <a:schemeClr val="tx1"/>
              </a:buClr>
              <a:buFont typeface="Wingdings" pitchFamily="2" charset="2"/>
              <a:buChar char="q"/>
            </a:pPr>
            <a:r>
              <a:rPr lang="en-US" sz="2900" dirty="0"/>
              <a:t>Specialist conducts annual risk analysis (RA)</a:t>
            </a:r>
          </a:p>
          <a:p>
            <a:pPr lvl="1">
              <a:buClr>
                <a:schemeClr val="tx1"/>
              </a:buClr>
              <a:buFont typeface="Wingdings" pitchFamily="2" charset="2"/>
              <a:buChar char="q"/>
            </a:pPr>
            <a:r>
              <a:rPr lang="en-US" sz="2700" dirty="0"/>
              <a:t>Last date monitored</a:t>
            </a:r>
          </a:p>
          <a:p>
            <a:pPr lvl="1">
              <a:buClr>
                <a:schemeClr val="tx1"/>
              </a:buClr>
              <a:buFont typeface="Wingdings" pitchFamily="2" charset="2"/>
              <a:buChar char="q"/>
            </a:pPr>
            <a:r>
              <a:rPr lang="en-US" sz="2900" dirty="0"/>
              <a:t>Funding</a:t>
            </a:r>
          </a:p>
          <a:p>
            <a:pPr lvl="1">
              <a:buClr>
                <a:schemeClr val="tx1"/>
              </a:buClr>
              <a:buFont typeface="Wingdings" pitchFamily="2" charset="2"/>
              <a:buChar char="q"/>
            </a:pPr>
            <a:r>
              <a:rPr lang="en-US" sz="2900" dirty="0"/>
              <a:t>Activity</a:t>
            </a:r>
          </a:p>
          <a:p>
            <a:pPr lvl="1">
              <a:buClr>
                <a:schemeClr val="tx1"/>
              </a:buClr>
              <a:buFont typeface="Wingdings" pitchFamily="2" charset="2"/>
              <a:buChar char="q"/>
            </a:pPr>
            <a:r>
              <a:rPr lang="en-US" sz="2900" dirty="0"/>
              <a:t>Experienced staff</a:t>
            </a:r>
          </a:p>
          <a:p>
            <a:pPr lvl="1">
              <a:buClr>
                <a:schemeClr val="tx1"/>
              </a:buClr>
              <a:buFont typeface="Wingdings" pitchFamily="2" charset="2"/>
              <a:buChar char="q"/>
            </a:pPr>
            <a:r>
              <a:rPr lang="en-US" sz="2900" dirty="0"/>
              <a:t>Submit reports timely and correctly</a:t>
            </a:r>
          </a:p>
          <a:p>
            <a:pPr>
              <a:buClr>
                <a:schemeClr val="tx1"/>
              </a:buClr>
              <a:buFont typeface="Wingdings" pitchFamily="2" charset="2"/>
              <a:buChar char="q"/>
            </a:pPr>
            <a:endParaRPr lang="en-US" sz="2900" dirty="0"/>
          </a:p>
          <a:p>
            <a:pPr>
              <a:buClr>
                <a:schemeClr val="tx1"/>
              </a:buClr>
              <a:buFont typeface="Wingdings" pitchFamily="2" charset="2"/>
              <a:buChar char="q"/>
            </a:pPr>
            <a:r>
              <a:rPr lang="en-US" sz="2900" dirty="0"/>
              <a:t>Develop monitoring &amp; training plan based on results of RA</a:t>
            </a:r>
          </a:p>
          <a:p>
            <a:pPr>
              <a:buClr>
                <a:schemeClr val="tx1"/>
              </a:buClr>
              <a:buFont typeface="Wingdings" pitchFamily="2" charset="2"/>
              <a:buChar char="q"/>
            </a:pPr>
            <a:endParaRPr lang="en-US" sz="2900" dirty="0"/>
          </a:p>
          <a:p>
            <a:pPr>
              <a:buClr>
                <a:schemeClr val="tx1"/>
              </a:buClr>
              <a:buFont typeface="Wingdings" pitchFamily="2" charset="2"/>
              <a:buChar char="q"/>
            </a:pPr>
            <a:r>
              <a:rPr lang="en-US" sz="2900" dirty="0"/>
              <a:t>Notify agency as least 30 days before on-site review.</a:t>
            </a:r>
          </a:p>
          <a:p>
            <a:pPr>
              <a:buClr>
                <a:schemeClr val="tx1"/>
              </a:buClr>
              <a:buFont typeface="Wingdings" pitchFamily="2" charset="2"/>
              <a:buChar char="q"/>
            </a:pPr>
            <a:endParaRPr lang="en-US" sz="2900" dirty="0"/>
          </a:p>
          <a:p>
            <a:pPr>
              <a:buClr>
                <a:schemeClr val="tx1"/>
              </a:buClr>
              <a:buFont typeface="Wingdings" pitchFamily="2" charset="2"/>
              <a:buChar char="q"/>
            </a:pPr>
            <a:r>
              <a:rPr lang="en-US" sz="2900" dirty="0"/>
              <a:t>Allow agency at least 30 days to complete remote monitoring review (desk review) </a:t>
            </a:r>
          </a:p>
          <a:p>
            <a:pPr>
              <a:buClr>
                <a:schemeClr val="tx1"/>
              </a:buClr>
              <a:buFont typeface="Wingdings" pitchFamily="2" charset="2"/>
              <a:buChar char="q"/>
            </a:pPr>
            <a:endParaRPr lang="en-US" sz="2900" dirty="0"/>
          </a:p>
          <a:p>
            <a:pPr>
              <a:buClr>
                <a:schemeClr val="tx1"/>
              </a:buClr>
              <a:buFont typeface="Wingdings" pitchFamily="2" charset="2"/>
              <a:buChar char="q"/>
            </a:pPr>
            <a:r>
              <a:rPr lang="en-US" sz="2900" dirty="0"/>
              <a:t>Finding vs Concern</a:t>
            </a:r>
          </a:p>
          <a:p>
            <a:endParaRPr lang="en-US" dirty="0"/>
          </a:p>
        </p:txBody>
      </p:sp>
      <p:pic>
        <p:nvPicPr>
          <p:cNvPr id="4" name="Picture 2" descr="Image result for hud logo">
            <a:extLst>
              <a:ext uri="{FF2B5EF4-FFF2-40B4-BE49-F238E27FC236}">
                <a16:creationId xmlns:a16="http://schemas.microsoft.com/office/drawing/2014/main" id="{C7D02D79-95DD-CD8E-C968-7B62BC641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719" y="5770321"/>
            <a:ext cx="796392" cy="8476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B3A4B4C-FE9C-C8E0-8773-D7307EE47871}"/>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spTree>
    <p:extLst>
      <p:ext uri="{BB962C8B-B14F-4D97-AF65-F5344CB8AC3E}">
        <p14:creationId xmlns:p14="http://schemas.microsoft.com/office/powerpoint/2010/main" val="23844810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A2D-4173-5691-EAD2-74576D971E01}"/>
              </a:ext>
            </a:extLst>
          </p:cNvPr>
          <p:cNvSpPr>
            <a:spLocks noGrp="1"/>
          </p:cNvSpPr>
          <p:nvPr>
            <p:ph type="title"/>
          </p:nvPr>
        </p:nvSpPr>
        <p:spPr>
          <a:xfrm>
            <a:off x="3501306" y="70776"/>
            <a:ext cx="3854528" cy="1278466"/>
          </a:xfrm>
        </p:spPr>
        <p:txBody>
          <a:bodyPr>
            <a:normAutofit/>
          </a:bodyPr>
          <a:lstStyle/>
          <a:p>
            <a:r>
              <a:rPr lang="en-US" sz="5400" dirty="0"/>
              <a:t>References</a:t>
            </a:r>
          </a:p>
        </p:txBody>
      </p:sp>
      <p:pic>
        <p:nvPicPr>
          <p:cNvPr id="3" name="Picture 2" descr="Image result for hud logo">
            <a:extLst>
              <a:ext uri="{FF2B5EF4-FFF2-40B4-BE49-F238E27FC236}">
                <a16:creationId xmlns:a16="http://schemas.microsoft.com/office/drawing/2014/main" id="{233414CE-0939-569F-690E-8E8E5B2DF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569" y="6147823"/>
            <a:ext cx="671915" cy="6719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D9BA06A-615D-9E5B-9F23-7F11193FDB60}"/>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sp>
        <p:nvSpPr>
          <p:cNvPr id="5" name="TextBox 4">
            <a:extLst>
              <a:ext uri="{FF2B5EF4-FFF2-40B4-BE49-F238E27FC236}">
                <a16:creationId xmlns:a16="http://schemas.microsoft.com/office/drawing/2014/main" id="{9030E4FE-D60B-CA8A-1B96-129BFF441944}"/>
              </a:ext>
            </a:extLst>
          </p:cNvPr>
          <p:cNvSpPr txBox="1"/>
          <p:nvPr/>
        </p:nvSpPr>
        <p:spPr>
          <a:xfrm>
            <a:off x="1653702" y="2052535"/>
            <a:ext cx="10165404" cy="4247317"/>
          </a:xfrm>
          <a:prstGeom prst="rect">
            <a:avLst/>
          </a:prstGeom>
          <a:noFill/>
        </p:spPr>
        <p:txBody>
          <a:bodyPr wrap="square" rtlCol="0">
            <a:spAutoFit/>
          </a:bodyPr>
          <a:lstStyle/>
          <a:p>
            <a:r>
              <a:rPr lang="en-US" dirty="0"/>
              <a:t>HUD DBLS</a:t>
            </a:r>
          </a:p>
          <a:p>
            <a:r>
              <a:rPr lang="en-US" dirty="0">
                <a:hlinkClick r:id="rId5"/>
              </a:rPr>
              <a:t>https://www.hud.gov/program_offices/davis_bacon_and_labor_standards</a:t>
            </a:r>
            <a:endParaRPr lang="en-US" dirty="0"/>
          </a:p>
          <a:p>
            <a:endParaRPr lang="en-US" dirty="0"/>
          </a:p>
          <a:p>
            <a:r>
              <a:rPr lang="en-US" dirty="0"/>
              <a:t>DOL WHD DBRA</a:t>
            </a:r>
          </a:p>
          <a:p>
            <a:r>
              <a:rPr lang="en-US" dirty="0">
                <a:hlinkClick r:id="rId6"/>
              </a:rPr>
              <a:t>https://www.dol.gov/agencies/whd/government-contracts/construction</a:t>
            </a:r>
            <a:endParaRPr lang="en-US" dirty="0"/>
          </a:p>
          <a:p>
            <a:endParaRPr lang="en-US" dirty="0"/>
          </a:p>
          <a:p>
            <a:r>
              <a:rPr lang="en-US" dirty="0"/>
              <a:t>DOL Prevailing Wage Resource Book</a:t>
            </a:r>
          </a:p>
          <a:p>
            <a:r>
              <a:rPr lang="en-US" dirty="0">
                <a:hlinkClick r:id="rId7"/>
              </a:rPr>
              <a:t>https://www.dol.gov/agencies/whd/government-contracts/prevailing-wage-resource-book</a:t>
            </a:r>
            <a:endParaRPr lang="en-US" dirty="0"/>
          </a:p>
          <a:p>
            <a:endParaRPr lang="en-US" dirty="0"/>
          </a:p>
          <a:p>
            <a:r>
              <a:rPr lang="en-US" dirty="0"/>
              <a:t>DOL Field Operations Handbook, Chapter 15</a:t>
            </a:r>
          </a:p>
          <a:p>
            <a:r>
              <a:rPr lang="en-US" dirty="0">
                <a:hlinkClick r:id="rId8"/>
              </a:rPr>
              <a:t>https://www.dol.gov/agencies/whd/field-operations-handbook/Chapter-15</a:t>
            </a:r>
            <a:endParaRPr lang="en-US" dirty="0"/>
          </a:p>
          <a:p>
            <a:endParaRPr lang="en-US" dirty="0"/>
          </a:p>
          <a:p>
            <a:r>
              <a:rPr lang="en-US" dirty="0"/>
              <a:t>DB Wage Decisions</a:t>
            </a:r>
          </a:p>
          <a:p>
            <a:r>
              <a:rPr lang="en-US" dirty="0">
                <a:hlinkClick r:id="rId9"/>
              </a:rPr>
              <a:t>https://sam.gov/content/home</a:t>
            </a:r>
            <a:endParaRPr lang="en-US" dirty="0"/>
          </a:p>
          <a:p>
            <a:endParaRPr lang="en-US" dirty="0"/>
          </a:p>
        </p:txBody>
      </p:sp>
    </p:spTree>
    <p:extLst>
      <p:ext uri="{BB962C8B-B14F-4D97-AF65-F5344CB8AC3E}">
        <p14:creationId xmlns:p14="http://schemas.microsoft.com/office/powerpoint/2010/main" val="10654512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A2D-4173-5691-EAD2-74576D971E01}"/>
              </a:ext>
            </a:extLst>
          </p:cNvPr>
          <p:cNvSpPr>
            <a:spLocks noGrp="1"/>
          </p:cNvSpPr>
          <p:nvPr>
            <p:ph type="title"/>
          </p:nvPr>
        </p:nvSpPr>
        <p:spPr/>
        <p:txBody>
          <a:bodyPr>
            <a:normAutofit/>
          </a:bodyPr>
          <a:lstStyle/>
          <a:p>
            <a:r>
              <a:rPr lang="en-US" sz="5400" dirty="0"/>
              <a:t>DISCLAIMER</a:t>
            </a:r>
          </a:p>
        </p:txBody>
      </p:sp>
      <p:sp>
        <p:nvSpPr>
          <p:cNvPr id="5" name="Content Placeholder 4">
            <a:extLst>
              <a:ext uri="{FF2B5EF4-FFF2-40B4-BE49-F238E27FC236}">
                <a16:creationId xmlns:a16="http://schemas.microsoft.com/office/drawing/2014/main" id="{2A23FA6C-70E8-2C0B-F066-301657C82CB9}"/>
              </a:ext>
            </a:extLst>
          </p:cNvPr>
          <p:cNvSpPr>
            <a:spLocks noGrp="1"/>
          </p:cNvSpPr>
          <p:nvPr>
            <p:ph idx="1"/>
          </p:nvPr>
        </p:nvSpPr>
        <p:spPr/>
        <p:txBody>
          <a:bodyPr>
            <a:normAutofit/>
          </a:bodyPr>
          <a:lstStyle/>
          <a:p>
            <a:pPr marL="0" indent="0">
              <a:buNone/>
            </a:pPr>
            <a:r>
              <a:rPr lang="en-US" sz="1800" b="1" dirty="0">
                <a:solidFill>
                  <a:schemeClr val="tx1"/>
                </a:solidFill>
                <a:latin typeface="+mj-lt"/>
                <a:ea typeface="Noto Sans" panose="020B0902040504020204" pitchFamily="34"/>
                <a:cs typeface="Noto Sans" panose="020B0902040504020204" pitchFamily="34"/>
              </a:rPr>
              <a:t>This presentation is intended as general information only and does not carry the force of legal opinion.  The Department of Housing and Urban Development (HUD) is providing this information as a public service.  This information and related materials are presented to give the public access to information on HUD programs.  You should be aware that, while we try to keep the information timely and accurate, there will often be delay between official publications of the materials and the modification of these pages.  Therefore, we make no express or implied guarantees.  The </a:t>
            </a:r>
            <a:r>
              <a:rPr lang="en-US" sz="1800" b="1" i="1" dirty="0">
                <a:solidFill>
                  <a:schemeClr val="tx1"/>
                </a:solidFill>
                <a:latin typeface="+mj-lt"/>
                <a:ea typeface="Noto Sans" panose="020B0902040504020204" pitchFamily="34"/>
                <a:cs typeface="Noto Sans" panose="020B0902040504020204" pitchFamily="34"/>
              </a:rPr>
              <a:t>Federal Register </a:t>
            </a:r>
            <a:r>
              <a:rPr lang="en-US" sz="1800" b="1" dirty="0">
                <a:solidFill>
                  <a:schemeClr val="tx1"/>
                </a:solidFill>
                <a:latin typeface="+mj-lt"/>
                <a:ea typeface="Noto Sans" panose="020B0902040504020204" pitchFamily="34"/>
                <a:cs typeface="Noto Sans" panose="020B0902040504020204" pitchFamily="34"/>
              </a:rPr>
              <a:t>and the </a:t>
            </a:r>
            <a:r>
              <a:rPr lang="en-US" sz="1800" b="1" i="1" dirty="0">
                <a:solidFill>
                  <a:schemeClr val="tx1"/>
                </a:solidFill>
                <a:latin typeface="+mj-lt"/>
                <a:ea typeface="Noto Sans" panose="020B0902040504020204" pitchFamily="34"/>
                <a:cs typeface="Noto Sans" panose="020B0902040504020204" pitchFamily="34"/>
              </a:rPr>
              <a:t>Code of Federal Regulations </a:t>
            </a:r>
            <a:r>
              <a:rPr lang="en-US" sz="1800" b="1" dirty="0">
                <a:solidFill>
                  <a:schemeClr val="tx1"/>
                </a:solidFill>
                <a:latin typeface="+mj-lt"/>
                <a:ea typeface="Noto Sans" panose="020B0902040504020204" pitchFamily="34"/>
                <a:cs typeface="Noto Sans" panose="020B0902040504020204" pitchFamily="34"/>
              </a:rPr>
              <a:t>remain the official source for regulatory information published by the Department of Housing and Urban Development.  We will make every effort to keep this information current and to correct errors brought to our attention.    </a:t>
            </a:r>
          </a:p>
          <a:p>
            <a:endParaRPr lang="en-US" dirty="0"/>
          </a:p>
        </p:txBody>
      </p:sp>
      <p:pic>
        <p:nvPicPr>
          <p:cNvPr id="3" name="Picture 2" descr="Image result for hud logo">
            <a:extLst>
              <a:ext uri="{FF2B5EF4-FFF2-40B4-BE49-F238E27FC236}">
                <a16:creationId xmlns:a16="http://schemas.microsoft.com/office/drawing/2014/main" id="{233414CE-0939-569F-690E-8E8E5B2DF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569" y="6147823"/>
            <a:ext cx="671915" cy="6719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7D63678-E6A2-F8A0-5C87-FC146FA939E2}"/>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spTree>
    <p:extLst>
      <p:ext uri="{BB962C8B-B14F-4D97-AF65-F5344CB8AC3E}">
        <p14:creationId xmlns:p14="http://schemas.microsoft.com/office/powerpoint/2010/main" val="3201856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3223-BC84-016D-7FF0-7A128DE82076}"/>
              </a:ext>
            </a:extLst>
          </p:cNvPr>
          <p:cNvSpPr>
            <a:spLocks noGrp="1"/>
          </p:cNvSpPr>
          <p:nvPr>
            <p:ph type="title"/>
          </p:nvPr>
        </p:nvSpPr>
        <p:spPr>
          <a:xfrm>
            <a:off x="5650870" y="1173804"/>
            <a:ext cx="3737268" cy="1320800"/>
          </a:xfrm>
        </p:spPr>
        <p:txBody>
          <a:bodyPr>
            <a:normAutofit/>
          </a:bodyPr>
          <a:lstStyle/>
          <a:p>
            <a:pPr>
              <a:lnSpc>
                <a:spcPct val="90000"/>
              </a:lnSpc>
            </a:pPr>
            <a:r>
              <a:rPr lang="en-US" sz="2800" dirty="0"/>
              <a:t>DBLS Statutory Responsibilities</a:t>
            </a:r>
            <a:br>
              <a:rPr lang="en-US" sz="2800" dirty="0"/>
            </a:br>
            <a:endParaRPr lang="en-US" sz="2800" dirty="0"/>
          </a:p>
        </p:txBody>
      </p:sp>
      <p:sp>
        <p:nvSpPr>
          <p:cNvPr id="17" name="Content Placeholder 16">
            <a:extLst>
              <a:ext uri="{FF2B5EF4-FFF2-40B4-BE49-F238E27FC236}">
                <a16:creationId xmlns:a16="http://schemas.microsoft.com/office/drawing/2014/main" id="{822F3787-171C-318B-80BE-B377B03FBC61}"/>
              </a:ext>
            </a:extLst>
          </p:cNvPr>
          <p:cNvSpPr>
            <a:spLocks noGrp="1"/>
          </p:cNvSpPr>
          <p:nvPr>
            <p:ph idx="1"/>
          </p:nvPr>
        </p:nvSpPr>
        <p:spPr>
          <a:xfrm>
            <a:off x="5166687" y="2383277"/>
            <a:ext cx="4477362" cy="3083668"/>
          </a:xfrm>
        </p:spPr>
        <p:txBody>
          <a:bodyPr>
            <a:noAutofit/>
          </a:bodyPr>
          <a:lstStyle/>
          <a:p>
            <a:pPr lvl="1">
              <a:lnSpc>
                <a:spcPct val="90000"/>
              </a:lnSpc>
            </a:pPr>
            <a:r>
              <a:rPr lang="en-US" sz="1800" dirty="0">
                <a:ea typeface="Verdana"/>
                <a:cs typeface="Verdana"/>
              </a:rPr>
              <a:t>Oversight to over 4K agencies across the country receiving over $11B in direct HUD funding (entitlement funds through PIH, CDBG, HOME, etc.)</a:t>
            </a:r>
          </a:p>
          <a:p>
            <a:pPr marL="457200" lvl="1" indent="0">
              <a:lnSpc>
                <a:spcPct val="90000"/>
              </a:lnSpc>
              <a:buNone/>
            </a:pPr>
            <a:endParaRPr lang="en-US" sz="1800" dirty="0">
              <a:ea typeface="Verdana"/>
              <a:cs typeface="Verdana"/>
            </a:endParaRPr>
          </a:p>
          <a:p>
            <a:pPr lvl="1">
              <a:lnSpc>
                <a:spcPct val="90000"/>
              </a:lnSpc>
            </a:pPr>
            <a:r>
              <a:rPr lang="en-US" sz="1800" dirty="0">
                <a:ea typeface="Verdana"/>
                <a:cs typeface="Verdana"/>
              </a:rPr>
              <a:t>DBLS provides direct contract administration to 542 projects receiving over $13B in HUD grants, and mortgage insurance. </a:t>
            </a:r>
          </a:p>
        </p:txBody>
      </p:sp>
      <p:pic>
        <p:nvPicPr>
          <p:cNvPr id="21" name="Picture 2" descr="Image result for hud logo">
            <a:extLst>
              <a:ext uri="{FF2B5EF4-FFF2-40B4-BE49-F238E27FC236}">
                <a16:creationId xmlns:a16="http://schemas.microsoft.com/office/drawing/2014/main" id="{82F1344F-8447-433C-EAE7-DB81B1E749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88" r="9746"/>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B0A1F10-97B1-618E-DCF5-0B16DAA9944C}"/>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759440" y="5666154"/>
            <a:ext cx="999592" cy="1016691"/>
          </a:xfrm>
          <a:prstGeom prst="rect">
            <a:avLst/>
          </a:prstGeom>
          <a:noFill/>
        </p:spPr>
      </p:pic>
    </p:spTree>
    <p:extLst>
      <p:ext uri="{BB962C8B-B14F-4D97-AF65-F5344CB8AC3E}">
        <p14:creationId xmlns:p14="http://schemas.microsoft.com/office/powerpoint/2010/main" val="25236512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8A2D-4173-5691-EAD2-74576D971E01}"/>
              </a:ext>
            </a:extLst>
          </p:cNvPr>
          <p:cNvSpPr>
            <a:spLocks noGrp="1"/>
          </p:cNvSpPr>
          <p:nvPr>
            <p:ph type="title"/>
          </p:nvPr>
        </p:nvSpPr>
        <p:spPr>
          <a:xfrm>
            <a:off x="3841774" y="1967670"/>
            <a:ext cx="3854528" cy="1278466"/>
          </a:xfrm>
        </p:spPr>
        <p:txBody>
          <a:bodyPr>
            <a:normAutofit/>
          </a:bodyPr>
          <a:lstStyle/>
          <a:p>
            <a:r>
              <a:rPr lang="en-US" sz="5400" dirty="0"/>
              <a:t>Questions?</a:t>
            </a:r>
          </a:p>
        </p:txBody>
      </p:sp>
      <p:pic>
        <p:nvPicPr>
          <p:cNvPr id="3" name="Picture 2" descr="Image result for hud logo">
            <a:extLst>
              <a:ext uri="{FF2B5EF4-FFF2-40B4-BE49-F238E27FC236}">
                <a16:creationId xmlns:a16="http://schemas.microsoft.com/office/drawing/2014/main" id="{233414CE-0939-569F-690E-8E8E5B2DF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569" y="6147823"/>
            <a:ext cx="671915" cy="6719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D9BA06A-615D-9E5B-9F23-7F11193FDB60}"/>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spTree>
    <p:extLst>
      <p:ext uri="{BB962C8B-B14F-4D97-AF65-F5344CB8AC3E}">
        <p14:creationId xmlns:p14="http://schemas.microsoft.com/office/powerpoint/2010/main" val="31953613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50BC-2003-11CF-09C6-0C38B046CF74}"/>
              </a:ext>
            </a:extLst>
          </p:cNvPr>
          <p:cNvSpPr>
            <a:spLocks noGrp="1"/>
          </p:cNvSpPr>
          <p:nvPr>
            <p:ph type="title"/>
          </p:nvPr>
        </p:nvSpPr>
        <p:spPr>
          <a:xfrm>
            <a:off x="3439584" y="2150534"/>
            <a:ext cx="3854528" cy="1278466"/>
          </a:xfrm>
        </p:spPr>
        <p:txBody>
          <a:bodyPr>
            <a:normAutofit/>
          </a:bodyPr>
          <a:lstStyle/>
          <a:p>
            <a:r>
              <a:rPr lang="en-US" sz="5400" dirty="0"/>
              <a:t>Thank you!</a:t>
            </a:r>
          </a:p>
        </p:txBody>
      </p:sp>
      <p:pic>
        <p:nvPicPr>
          <p:cNvPr id="3" name="Picture 2" descr="Image result for hud logo">
            <a:extLst>
              <a:ext uri="{FF2B5EF4-FFF2-40B4-BE49-F238E27FC236}">
                <a16:creationId xmlns:a16="http://schemas.microsoft.com/office/drawing/2014/main" id="{7860D25D-42AE-39BD-5305-CE7B8B2BF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569" y="6147823"/>
            <a:ext cx="671915" cy="6719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EF30C7C-D52B-0E52-2B28-1047C0C36275}"/>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spTree>
    <p:extLst>
      <p:ext uri="{BB962C8B-B14F-4D97-AF65-F5344CB8AC3E}">
        <p14:creationId xmlns:p14="http://schemas.microsoft.com/office/powerpoint/2010/main" val="10285537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6131-9151-4AB6-AFCF-16CB01D10F6C}"/>
              </a:ext>
            </a:extLst>
          </p:cNvPr>
          <p:cNvSpPr>
            <a:spLocks noGrp="1"/>
          </p:cNvSpPr>
          <p:nvPr>
            <p:ph type="title"/>
          </p:nvPr>
        </p:nvSpPr>
        <p:spPr>
          <a:xfrm>
            <a:off x="272088" y="226480"/>
            <a:ext cx="5073162" cy="663213"/>
          </a:xfrm>
        </p:spPr>
        <p:txBody>
          <a:bodyPr vert="horz" lIns="91440" tIns="45720" rIns="91440" bIns="45720" rtlCol="0" anchor="ctr">
            <a:noAutofit/>
          </a:bodyPr>
          <a:lstStyle/>
          <a:p>
            <a:pPr algn="ctr"/>
            <a:r>
              <a:rPr lang="en-US" sz="2400" kern="1200" dirty="0">
                <a:solidFill>
                  <a:schemeClr val="accent1"/>
                </a:solidFill>
                <a:latin typeface="Eras Bold ITC" panose="020B0907030504020204" pitchFamily="34" charset="0"/>
              </a:rPr>
              <a:t>What we do…</a:t>
            </a:r>
          </a:p>
        </p:txBody>
      </p:sp>
      <p:sp>
        <p:nvSpPr>
          <p:cNvPr id="4" name="Slide Number Placeholder 3">
            <a:extLst>
              <a:ext uri="{FF2B5EF4-FFF2-40B4-BE49-F238E27FC236}">
                <a16:creationId xmlns:a16="http://schemas.microsoft.com/office/drawing/2014/main" id="{DD1B306D-DEB6-4290-AB4C-EF4BD94C7887}"/>
              </a:ext>
            </a:extLst>
          </p:cNvPr>
          <p:cNvSpPr>
            <a:spLocks noGrp="1"/>
          </p:cNvSpPr>
          <p:nvPr>
            <p:ph type="sldNum" sz="quarter" idx="12"/>
          </p:nvPr>
        </p:nvSpPr>
        <p:spPr>
          <a:xfrm>
            <a:off x="8581138" y="6040561"/>
            <a:ext cx="6833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CEF7B-41ED-4EF2-87E2-856584C076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0B689D9-9525-44B4-B18C-5F39D0BF832E}"/>
              </a:ext>
            </a:extLst>
          </p:cNvPr>
          <p:cNvSpPr txBox="1"/>
          <p:nvPr/>
        </p:nvSpPr>
        <p:spPr>
          <a:xfrm>
            <a:off x="648931" y="2438400"/>
            <a:ext cx="3505494" cy="378541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D92E9B1-15E5-4C1E-BDA0-41C3106D6ACB}"/>
              </a:ext>
            </a:extLst>
          </p:cNvPr>
          <p:cNvSpPr/>
          <p:nvPr/>
        </p:nvSpPr>
        <p:spPr>
          <a:xfrm>
            <a:off x="502568" y="1529531"/>
            <a:ext cx="4612202" cy="4693593"/>
          </a:xfrm>
          <a:prstGeom prst="rect">
            <a:avLst/>
          </a:prstGeom>
        </p:spPr>
        <p:txBody>
          <a:bodyPr wrap="square">
            <a:spAutoFit/>
          </a:bodyPr>
          <a:lstStyle/>
          <a:p>
            <a:pPr lvl="0">
              <a:defRPr/>
            </a:pPr>
            <a:r>
              <a:rPr kumimoji="0" lang="en-US" sz="1150" i="0" u="none" strike="noStrike" kern="1200" cap="none" spc="0" normalizeH="0" baseline="0" noProof="0" dirty="0">
                <a:ln>
                  <a:noFill/>
                </a:ln>
                <a:solidFill>
                  <a:schemeClr val="accent1">
                    <a:lumMod val="75000"/>
                  </a:schemeClr>
                </a:solidFill>
                <a:effectLst/>
                <a:uLnTx/>
                <a:uFillTx/>
                <a:latin typeface="Eras Bold ITC" panose="020B0907030504020204" pitchFamily="34" charset="0"/>
              </a:rPr>
              <a:t>Training 20% </a:t>
            </a:r>
            <a:r>
              <a:rPr kumimoji="0" lang="en-US" sz="1150" b="1" i="0" u="none" strike="noStrike" kern="1200" cap="none" spc="0" normalizeH="0" baseline="0" noProof="0" dirty="0">
                <a:ln>
                  <a:noFill/>
                </a:ln>
                <a:solidFill>
                  <a:prstClr val="black"/>
                </a:solidFill>
                <a:effectLst/>
                <a:uLnTx/>
                <a:uFillTx/>
                <a:latin typeface="Eras Demi ITC" panose="020B0805030504020804" pitchFamily="34" charset="0"/>
              </a:rPr>
              <a:t>-</a:t>
            </a:r>
            <a:r>
              <a:rPr lang="en-US" sz="1150" dirty="0">
                <a:solidFill>
                  <a:prstClr val="black"/>
                </a:solidFill>
                <a:latin typeface="Eras Demi ITC" panose="020B0805030504020804" pitchFamily="34" charset="0"/>
              </a:rPr>
              <a:t> Training of contractors on projects we have direct oversight.  Training of LCAs. </a:t>
            </a:r>
            <a:endParaRPr kumimoji="0" lang="en-US" sz="1150" b="1" i="0" u="none" strike="noStrike" kern="1200" cap="none" spc="0" normalizeH="0" baseline="0" noProof="0" dirty="0">
              <a:ln>
                <a:noFill/>
              </a:ln>
              <a:solidFill>
                <a:prstClr val="black"/>
              </a:solidFill>
              <a:effectLst/>
              <a:uLnTx/>
              <a:uFillTx/>
              <a:latin typeface="Eras Demi ITC" panose="020B08050305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50" b="1" i="0" u="none" strike="noStrike" kern="1200" cap="none" spc="0" normalizeH="0" baseline="0" noProof="0" dirty="0">
              <a:ln>
                <a:noFill/>
              </a:ln>
              <a:solidFill>
                <a:prstClr val="black"/>
              </a:solidFill>
              <a:effectLst/>
              <a:uLnTx/>
              <a:uFillTx/>
              <a:latin typeface="Eras Demi ITC" panose="020B08050305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i="0" u="none" strike="noStrike" kern="1200" cap="none" spc="0" normalizeH="0" baseline="0" noProof="0" dirty="0">
                <a:ln>
                  <a:noFill/>
                </a:ln>
                <a:solidFill>
                  <a:schemeClr val="accent1">
                    <a:lumMod val="75000"/>
                  </a:schemeClr>
                </a:solidFill>
                <a:effectLst/>
                <a:uLnTx/>
                <a:uFillTx/>
                <a:latin typeface="Eras Bold ITC" panose="020B0907030504020204" pitchFamily="34" charset="0"/>
              </a:rPr>
              <a:t>Technical Assistance 5% </a:t>
            </a:r>
            <a:r>
              <a:rPr kumimoji="0" lang="en-US" sz="1150" b="0" i="0" u="none" strike="noStrike" kern="1200" cap="none" spc="0" normalizeH="0" baseline="0" noProof="0" dirty="0">
                <a:ln>
                  <a:noFill/>
                </a:ln>
                <a:solidFill>
                  <a:prstClr val="black"/>
                </a:solidFill>
                <a:effectLst/>
                <a:uLnTx/>
                <a:uFillTx/>
                <a:latin typeface="Eras Demi ITC" panose="020B0805030504020804" pitchFamily="34" charset="0"/>
              </a:rPr>
              <a:t>–Staff also provided TA to LCAs, contractors in complying with regulatory and policy requirements.  </a:t>
            </a:r>
          </a:p>
          <a:p>
            <a:pPr lvl="0">
              <a:defRPr/>
            </a:pPr>
            <a:endParaRPr kumimoji="0" lang="en-US" sz="1150" b="1" i="0" u="none" strike="noStrike" kern="1200" cap="none" spc="0" normalizeH="0" baseline="0" noProof="0" dirty="0">
              <a:ln>
                <a:noFill/>
              </a:ln>
              <a:solidFill>
                <a:prstClr val="black"/>
              </a:solidFill>
              <a:effectLst/>
              <a:uLnTx/>
              <a:uFillTx/>
              <a:latin typeface="Eras Demi ITC" panose="020B0805030504020804" pitchFamily="34" charset="0"/>
            </a:endParaRPr>
          </a:p>
          <a:p>
            <a:pPr lvl="0">
              <a:defRPr/>
            </a:pPr>
            <a:r>
              <a:rPr kumimoji="0" lang="en-US" sz="1150" i="0" u="none" strike="noStrike" kern="1200" cap="none" spc="0" normalizeH="0" baseline="0" noProof="0" dirty="0">
                <a:ln>
                  <a:noFill/>
                </a:ln>
                <a:solidFill>
                  <a:schemeClr val="accent1">
                    <a:lumMod val="75000"/>
                  </a:schemeClr>
                </a:solidFill>
                <a:effectLst/>
                <a:uLnTx/>
                <a:uFillTx/>
                <a:latin typeface="Eras Bold ITC" panose="020B0907030504020204" pitchFamily="34" charset="0"/>
              </a:rPr>
              <a:t>Monitoring 25%-</a:t>
            </a:r>
            <a:r>
              <a:rPr lang="en-US" sz="1150" dirty="0">
                <a:solidFill>
                  <a:schemeClr val="accent1">
                    <a:lumMod val="75000"/>
                  </a:schemeClr>
                </a:solidFill>
                <a:latin typeface="Eras Bold ITC" panose="020B0907030504020204" pitchFamily="34" charset="0"/>
              </a:rPr>
              <a:t> </a:t>
            </a:r>
            <a:r>
              <a:rPr lang="en-US" sz="1150" dirty="0">
                <a:solidFill>
                  <a:prstClr val="black"/>
                </a:solidFill>
                <a:latin typeface="Eras Demi ITC" panose="020B0805030504020804" pitchFamily="34" charset="0"/>
              </a:rPr>
              <a:t>Staff perform annual risk assessments to determine which agencies pose a higher risk to HUD for non-compliance.   From these assessments, staff develop annual monitoring and training plans for the upcoming fiscal year. </a:t>
            </a:r>
            <a:endParaRPr kumimoji="0" lang="en-US" sz="1150" b="1" i="0" u="none" strike="noStrike" kern="1200" cap="none" spc="0" normalizeH="0" baseline="0" noProof="0" dirty="0">
              <a:ln>
                <a:noFill/>
              </a:ln>
              <a:solidFill>
                <a:prstClr val="black"/>
              </a:solidFill>
              <a:effectLst/>
              <a:uLnTx/>
              <a:uFillTx/>
              <a:latin typeface="Eras Demi ITC" panose="020B08050305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50" b="1" i="0" u="none" strike="noStrike" kern="1200" cap="none" spc="0" normalizeH="0" baseline="0" noProof="0" dirty="0">
              <a:ln>
                <a:noFill/>
              </a:ln>
              <a:solidFill>
                <a:prstClr val="black"/>
              </a:solidFill>
              <a:effectLst/>
              <a:uLnTx/>
              <a:uFillTx/>
              <a:latin typeface="Eras Demi ITC" panose="020B0805030504020804" pitchFamily="34" charset="0"/>
            </a:endParaRPr>
          </a:p>
          <a:p>
            <a:pPr>
              <a:defRPr/>
            </a:pPr>
            <a:r>
              <a:rPr kumimoji="0" lang="en-US" sz="1150" i="0" u="none" strike="noStrike" kern="1200" cap="none" spc="0" normalizeH="0" baseline="0" noProof="0" dirty="0">
                <a:ln>
                  <a:noFill/>
                </a:ln>
                <a:solidFill>
                  <a:schemeClr val="accent1">
                    <a:lumMod val="75000"/>
                  </a:schemeClr>
                </a:solidFill>
                <a:effectLst/>
                <a:uLnTx/>
                <a:uFillTx/>
                <a:latin typeface="Eras Bold ITC" panose="020B0907030504020204" pitchFamily="34" charset="0"/>
              </a:rPr>
              <a:t>Maintenance Wage Decisions (MWD) 20%</a:t>
            </a:r>
            <a:r>
              <a:rPr kumimoji="0" lang="en-US" sz="1150" b="1" i="0" u="none" strike="noStrike" kern="1200" cap="none" spc="0" normalizeH="0" baseline="0" noProof="0" dirty="0">
                <a:ln>
                  <a:noFill/>
                </a:ln>
                <a:solidFill>
                  <a:prstClr val="black"/>
                </a:solidFill>
                <a:effectLst/>
                <a:uLnTx/>
                <a:uFillTx/>
                <a:latin typeface="Eras Demi ITC" panose="020B0805030504020804" pitchFamily="34" charset="0"/>
              </a:rPr>
              <a:t> </a:t>
            </a:r>
            <a:r>
              <a:rPr kumimoji="0" lang="en-US" sz="1150" b="0" i="0" u="none" strike="noStrike" kern="1200" cap="none" spc="0" normalizeH="0" baseline="0" noProof="0" dirty="0">
                <a:ln>
                  <a:noFill/>
                </a:ln>
                <a:solidFill>
                  <a:prstClr val="black"/>
                </a:solidFill>
                <a:effectLst/>
                <a:uLnTx/>
                <a:uFillTx/>
                <a:latin typeface="Eras Demi ITC" panose="020B0805030504020804" pitchFamily="34" charset="0"/>
              </a:rPr>
              <a:t>– Staff </a:t>
            </a:r>
            <a:r>
              <a:rPr lang="en-US" sz="1150" dirty="0">
                <a:solidFill>
                  <a:prstClr val="black"/>
                </a:solidFill>
                <a:latin typeface="Eras Demi ITC" panose="020B0805030504020804" pitchFamily="34" charset="0"/>
              </a:rPr>
              <a:t>establish wages for maintenance staff working in public and Indian housing authorities.  </a:t>
            </a:r>
          </a:p>
          <a:p>
            <a:pPr>
              <a:defRPr/>
            </a:pPr>
            <a:endParaRPr lang="en-US" sz="1150" dirty="0">
              <a:solidFill>
                <a:schemeClr val="accent1">
                  <a:lumMod val="75000"/>
                </a:schemeClr>
              </a:solidFill>
              <a:latin typeface="Eras Bold ITC" panose="020B0907030504020204" pitchFamily="34" charset="0"/>
            </a:endParaRPr>
          </a:p>
          <a:p>
            <a:pPr>
              <a:defRPr/>
            </a:pPr>
            <a:r>
              <a:rPr kumimoji="0" lang="en-US" sz="1150" i="0" u="none" strike="noStrike" kern="1200" cap="none" spc="0" normalizeH="0" baseline="0" noProof="0" dirty="0">
                <a:ln>
                  <a:noFill/>
                </a:ln>
                <a:solidFill>
                  <a:schemeClr val="accent1">
                    <a:lumMod val="75000"/>
                  </a:schemeClr>
                </a:solidFill>
                <a:effectLst/>
                <a:uLnTx/>
                <a:uFillTx/>
                <a:latin typeface="Eras Bold ITC" panose="020B0907030504020204" pitchFamily="34" charset="0"/>
              </a:rPr>
              <a:t>FHA Project Administration 25% </a:t>
            </a:r>
            <a:r>
              <a:rPr kumimoji="0" lang="en-US" sz="1150" b="1" i="0" u="none" strike="noStrike" kern="1200" cap="none" spc="0" normalizeH="0" baseline="0" noProof="0" dirty="0">
                <a:ln>
                  <a:noFill/>
                </a:ln>
                <a:solidFill>
                  <a:prstClr val="black"/>
                </a:solidFill>
                <a:effectLst/>
                <a:uLnTx/>
                <a:uFillTx/>
                <a:latin typeface="Eras Demi ITC" panose="020B0805030504020804" pitchFamily="34" charset="0"/>
              </a:rPr>
              <a:t>– </a:t>
            </a:r>
            <a:r>
              <a:rPr kumimoji="0" lang="en-US" sz="1150" i="0" u="none" strike="noStrike" kern="1200" cap="none" spc="0" normalizeH="0" baseline="0" noProof="0" dirty="0">
                <a:ln>
                  <a:noFill/>
                </a:ln>
                <a:solidFill>
                  <a:prstClr val="black"/>
                </a:solidFill>
                <a:effectLst/>
                <a:uLnTx/>
                <a:uFillTx/>
                <a:latin typeface="Eras Demi ITC" panose="020B0805030504020804" pitchFamily="34" charset="0"/>
              </a:rPr>
              <a:t>Staff provide direct contract administration and enforcement to multifamily and health programs where Davis-Bacon requirements are mandated.  </a:t>
            </a:r>
            <a:endParaRPr kumimoji="0" lang="en-US" sz="1150" b="1" i="0" u="none" strike="noStrike" kern="1200" cap="none" spc="0" normalizeH="0" baseline="0" noProof="0" dirty="0">
              <a:ln>
                <a:noFill/>
              </a:ln>
              <a:solidFill>
                <a:prstClr val="black"/>
              </a:solidFill>
              <a:effectLst/>
              <a:uLnTx/>
              <a:uFillTx/>
              <a:latin typeface="Eras Demi ITC" panose="020B08050305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50" b="1" i="0" u="none" strike="noStrike" kern="1200" cap="none" spc="0" normalizeH="0" baseline="0" noProof="0" dirty="0">
              <a:ln>
                <a:noFill/>
              </a:ln>
              <a:solidFill>
                <a:prstClr val="black"/>
              </a:solidFill>
              <a:effectLst/>
              <a:uLnTx/>
              <a:uFillTx/>
              <a:latin typeface="Eras Demi ITC" panose="020B08050305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i="0" u="none" strike="noStrike" kern="1200" cap="none" spc="0" normalizeH="0" baseline="0" noProof="0" dirty="0">
                <a:ln>
                  <a:noFill/>
                </a:ln>
                <a:solidFill>
                  <a:schemeClr val="accent1">
                    <a:lumMod val="75000"/>
                  </a:schemeClr>
                </a:solidFill>
                <a:effectLst/>
                <a:uLnTx/>
                <a:uFillTx/>
                <a:latin typeface="Eras Bold ITC" panose="020B0907030504020204" pitchFamily="34" charset="0"/>
              </a:rPr>
              <a:t>Special Projects </a:t>
            </a:r>
            <a:r>
              <a:rPr lang="en-US" sz="1150" dirty="0">
                <a:solidFill>
                  <a:schemeClr val="accent1">
                    <a:lumMod val="75000"/>
                  </a:schemeClr>
                </a:solidFill>
                <a:latin typeface="Eras Bold ITC" panose="020B0907030504020204" pitchFamily="34" charset="0"/>
              </a:rPr>
              <a:t>5% </a:t>
            </a:r>
            <a:r>
              <a:rPr kumimoji="0" lang="en-US" sz="1150" b="1" i="0" u="none" strike="noStrike" kern="1200" cap="none" spc="0" normalizeH="0" baseline="0" noProof="0" dirty="0">
                <a:ln>
                  <a:noFill/>
                </a:ln>
                <a:solidFill>
                  <a:prstClr val="black"/>
                </a:solidFill>
                <a:effectLst/>
                <a:uLnTx/>
                <a:uFillTx/>
                <a:latin typeface="Eras Demi ITC" panose="020B0805030504020804" pitchFamily="34" charset="0"/>
              </a:rPr>
              <a:t>- </a:t>
            </a:r>
            <a:r>
              <a:rPr kumimoji="0" lang="en-US" sz="1150" b="0" i="0" u="none" strike="noStrike" kern="1200" cap="none" spc="0" normalizeH="0" baseline="0" noProof="0" dirty="0">
                <a:ln>
                  <a:noFill/>
                </a:ln>
                <a:solidFill>
                  <a:prstClr val="black"/>
                </a:solidFill>
                <a:effectLst/>
                <a:uLnTx/>
                <a:uFillTx/>
                <a:latin typeface="Eras Demi ITC" panose="020B0805030504020804" pitchFamily="34" charset="0"/>
              </a:rPr>
              <a:t> Several projects are ongoing to improve and streamline DBLS work. These include the Handbook rewrite and associated materials, updating DBLS directives, Worker Pocket Guide, Translation of our documents into different languages.  </a:t>
            </a:r>
            <a:endParaRPr kumimoji="0" lang="en-US" sz="1200" b="0" i="0" u="none" strike="noStrike" kern="1200" cap="none" spc="0" normalizeH="0" baseline="0" noProof="0" dirty="0">
              <a:ln>
                <a:noFill/>
              </a:ln>
              <a:solidFill>
                <a:prstClr val="black"/>
              </a:solidFill>
              <a:effectLst/>
              <a:uLnTx/>
              <a:uFillTx/>
              <a:latin typeface="Eras Demi ITC" panose="020B0805030504020804" pitchFamily="34" charset="0"/>
            </a:endParaRPr>
          </a:p>
        </p:txBody>
      </p:sp>
      <p:pic>
        <p:nvPicPr>
          <p:cNvPr id="14" name="Picture 2" descr="Image result for hud logo">
            <a:extLst>
              <a:ext uri="{FF2B5EF4-FFF2-40B4-BE49-F238E27FC236}">
                <a16:creationId xmlns:a16="http://schemas.microsoft.com/office/drawing/2014/main" id="{0CFA8152-3ECE-8710-191D-97B1B5856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0183" y="6121894"/>
            <a:ext cx="592038" cy="6348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Chart 14">
            <a:extLst>
              <a:ext uri="{FF2B5EF4-FFF2-40B4-BE49-F238E27FC236}">
                <a16:creationId xmlns:a16="http://schemas.microsoft.com/office/drawing/2014/main" id="{0A323538-C425-DB1B-4256-A5111F2E249C}"/>
              </a:ext>
            </a:extLst>
          </p:cNvPr>
          <p:cNvGraphicFramePr>
            <a:graphicFrameLocks/>
          </p:cNvGraphicFramePr>
          <p:nvPr>
            <p:extLst>
              <p:ext uri="{D42A27DB-BD31-4B8C-83A1-F6EECF244321}">
                <p14:modId xmlns:p14="http://schemas.microsoft.com/office/powerpoint/2010/main" val="2585060321"/>
              </p:ext>
            </p:extLst>
          </p:nvPr>
        </p:nvGraphicFramePr>
        <p:xfrm>
          <a:off x="5345250" y="1529531"/>
          <a:ext cx="4572000" cy="4175943"/>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a:extLst>
              <a:ext uri="{FF2B5EF4-FFF2-40B4-BE49-F238E27FC236}">
                <a16:creationId xmlns:a16="http://schemas.microsoft.com/office/drawing/2014/main" id="{27444E56-58B1-3CBA-DBA8-A82CD334500E}"/>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199779" y="6223124"/>
            <a:ext cx="751942" cy="576385"/>
          </a:xfrm>
          <a:prstGeom prst="rect">
            <a:avLst/>
          </a:prstGeom>
          <a:noFill/>
        </p:spPr>
      </p:pic>
    </p:spTree>
    <p:extLst>
      <p:ext uri="{BB962C8B-B14F-4D97-AF65-F5344CB8AC3E}">
        <p14:creationId xmlns:p14="http://schemas.microsoft.com/office/powerpoint/2010/main" val="31698124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Office of Davis-Bacon and </a:t>
            </a:r>
            <a:br>
              <a:rPr lang="en-US" dirty="0"/>
            </a:br>
            <a:r>
              <a:rPr lang="en-US" dirty="0"/>
              <a:t>Labor Standards</a:t>
            </a:r>
          </a:p>
        </p:txBody>
      </p:sp>
      <p:sp>
        <p:nvSpPr>
          <p:cNvPr id="3" name="Content Placeholder 2"/>
          <p:cNvSpPr>
            <a:spLocks noGrp="1"/>
          </p:cNvSpPr>
          <p:nvPr>
            <p:ph idx="1"/>
          </p:nvPr>
        </p:nvSpPr>
        <p:spPr>
          <a:xfrm>
            <a:off x="196175" y="2604244"/>
            <a:ext cx="10515600" cy="1198127"/>
          </a:xfrm>
        </p:spPr>
        <p:txBody>
          <a:bodyPr>
            <a:normAutofit/>
          </a:bodyPr>
          <a:lstStyle/>
          <a:p>
            <a:pPr marL="0" indent="0" algn="ctr">
              <a:buNone/>
            </a:pPr>
            <a:r>
              <a:rPr lang="en-US" sz="2400" dirty="0"/>
              <a:t>For projects funded or assisted by HUD Programs, </a:t>
            </a:r>
          </a:p>
          <a:p>
            <a:pPr marL="0" indent="0" algn="ctr">
              <a:buNone/>
            </a:pPr>
            <a:r>
              <a:rPr lang="en-US" sz="2400" dirty="0"/>
              <a:t>we ensure that construction and maintenance workers are paid properly.  </a:t>
            </a:r>
          </a:p>
        </p:txBody>
      </p:sp>
      <p:sp useBgFill="1">
        <p:nvSpPr>
          <p:cNvPr id="5" name="TextBox 4">
            <a:extLst>
              <a:ext uri="{FF2B5EF4-FFF2-40B4-BE49-F238E27FC236}">
                <a16:creationId xmlns:a16="http://schemas.microsoft.com/office/drawing/2014/main" id="{802A877F-5020-6A44-8735-23C5E9B94EE0}"/>
              </a:ext>
            </a:extLst>
          </p:cNvPr>
          <p:cNvSpPr txBox="1"/>
          <p:nvPr/>
        </p:nvSpPr>
        <p:spPr>
          <a:xfrm>
            <a:off x="838200" y="6323106"/>
            <a:ext cx="4684059" cy="461665"/>
          </a:xfrm>
          <a:prstGeom prst="rect">
            <a:avLst/>
          </a:prstGeom>
        </p:spPr>
        <p:txBody>
          <a:bodyPr wrap="square" rtlCol="0">
            <a:spAutoFit/>
          </a:bodyPr>
          <a:lstStyle/>
          <a:p>
            <a:endParaRPr lang="en-US" sz="2400" dirty="0"/>
          </a:p>
        </p:txBody>
      </p:sp>
      <p:pic>
        <p:nvPicPr>
          <p:cNvPr id="6" name="Picture 5">
            <a:extLst>
              <a:ext uri="{FF2B5EF4-FFF2-40B4-BE49-F238E27FC236}">
                <a16:creationId xmlns:a16="http://schemas.microsoft.com/office/drawing/2014/main" id="{F0BA761D-255D-CA4B-B90A-5CE57E64148C}"/>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428351" y="3936551"/>
            <a:ext cx="770992" cy="770992"/>
          </a:xfrm>
          <a:prstGeom prst="rect">
            <a:avLst/>
          </a:prstGeom>
        </p:spPr>
      </p:pic>
      <p:sp>
        <p:nvSpPr>
          <p:cNvPr id="4" name="TextBox 3">
            <a:extLst>
              <a:ext uri="{FF2B5EF4-FFF2-40B4-BE49-F238E27FC236}">
                <a16:creationId xmlns:a16="http://schemas.microsoft.com/office/drawing/2014/main" id="{72B9CDD6-CD33-3A45-A53F-6D81EC3296A8}"/>
              </a:ext>
            </a:extLst>
          </p:cNvPr>
          <p:cNvSpPr txBox="1"/>
          <p:nvPr/>
        </p:nvSpPr>
        <p:spPr>
          <a:xfrm>
            <a:off x="2378051" y="3921937"/>
            <a:ext cx="5813643" cy="400110"/>
          </a:xfrm>
          <a:prstGeom prst="rect">
            <a:avLst/>
          </a:prstGeom>
          <a:noFill/>
        </p:spPr>
        <p:txBody>
          <a:bodyPr wrap="none" rtlCol="0">
            <a:spAutoFit/>
          </a:bodyPr>
          <a:lstStyle/>
          <a:p>
            <a:r>
              <a:rPr lang="en-US" sz="2000" dirty="0"/>
              <a:t>Administrative and Enforcement Responsibilities </a:t>
            </a:r>
          </a:p>
        </p:txBody>
      </p:sp>
      <p:sp>
        <p:nvSpPr>
          <p:cNvPr id="7" name="TextBox 6">
            <a:extLst>
              <a:ext uri="{FF2B5EF4-FFF2-40B4-BE49-F238E27FC236}">
                <a16:creationId xmlns:a16="http://schemas.microsoft.com/office/drawing/2014/main" id="{61AAC9A5-4DE7-4641-9A3A-6FB8C86C2E0B}"/>
              </a:ext>
            </a:extLst>
          </p:cNvPr>
          <p:cNvSpPr txBox="1"/>
          <p:nvPr/>
        </p:nvSpPr>
        <p:spPr>
          <a:xfrm>
            <a:off x="3382507" y="4707543"/>
            <a:ext cx="3186321" cy="400110"/>
          </a:xfrm>
          <a:prstGeom prst="rect">
            <a:avLst/>
          </a:prstGeom>
          <a:noFill/>
        </p:spPr>
        <p:txBody>
          <a:bodyPr wrap="none" rtlCol="0">
            <a:spAutoFit/>
          </a:bodyPr>
          <a:lstStyle/>
          <a:p>
            <a:r>
              <a:rPr lang="en-US" sz="2000" dirty="0"/>
              <a:t>Oversight Responsibilities </a:t>
            </a:r>
          </a:p>
        </p:txBody>
      </p:sp>
      <p:pic>
        <p:nvPicPr>
          <p:cNvPr id="8" name="Picture 7">
            <a:extLst>
              <a:ext uri="{FF2B5EF4-FFF2-40B4-BE49-F238E27FC236}">
                <a16:creationId xmlns:a16="http://schemas.microsoft.com/office/drawing/2014/main" id="{02E20BD3-6629-3B0F-6312-1655A5A0C9F2}"/>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9" name="Picture 2" descr="Image result for hud logo">
            <a:extLst>
              <a:ext uri="{FF2B5EF4-FFF2-40B4-BE49-F238E27FC236}">
                <a16:creationId xmlns:a16="http://schemas.microsoft.com/office/drawing/2014/main" id="{BB576089-DF54-1B5A-B9DB-034A35BD4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0569" y="6147823"/>
            <a:ext cx="671915" cy="67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507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 dirty="0"/>
              <a:t>KEY Davis-Bacon &amp; Related Statues </a:t>
            </a:r>
            <a:endParaRPr lang="ko-KR" altLang="en-US"/>
          </a:p>
        </p:txBody>
      </p:sp>
      <p:sp>
        <p:nvSpPr>
          <p:cNvPr id="3" name="텍스트 개체 틀 2"/>
          <p:cNvSpPr>
            <a:spLocks noGrp="1"/>
          </p:cNvSpPr>
          <p:nvPr>
            <p:ph type="body" sz="quarter" idx="10"/>
          </p:nvPr>
        </p:nvSpPr>
        <p:spPr/>
        <p:txBody>
          <a:bodyPr/>
          <a:lstStyle/>
          <a:p>
            <a:endParaRPr lang="ko-KR" altLang="en-US"/>
          </a:p>
        </p:txBody>
      </p:sp>
      <p:sp>
        <p:nvSpPr>
          <p:cNvPr id="4" name="한쪽 모서리가 둥근 사각형 7">
            <a:extLst>
              <a:ext uri="{FF2B5EF4-FFF2-40B4-BE49-F238E27FC236}">
                <a16:creationId xmlns:a16="http://schemas.microsoft.com/office/drawing/2014/main" id="{FDA6F47C-508E-405C-A4C1-DF7E488D80E9}"/>
              </a:ext>
            </a:extLst>
          </p:cNvPr>
          <p:cNvSpPr/>
          <p:nvPr/>
        </p:nvSpPr>
        <p:spPr>
          <a:xfrm flipH="1" flipV="1">
            <a:off x="6797481" y="2405053"/>
            <a:ext cx="3232659" cy="6796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22">
            <a:extLst>
              <a:ext uri="{FF2B5EF4-FFF2-40B4-BE49-F238E27FC236}">
                <a16:creationId xmlns:a16="http://schemas.microsoft.com/office/drawing/2014/main" id="{E72106C6-D470-4C63-B300-CA1F01947F85}"/>
              </a:ext>
            </a:extLst>
          </p:cNvPr>
          <p:cNvSpPr>
            <a:spLocks noChangeArrowheads="1"/>
          </p:cNvSpPr>
          <p:nvPr/>
        </p:nvSpPr>
        <p:spPr bwMode="auto">
          <a:xfrm>
            <a:off x="6973901" y="2490095"/>
            <a:ext cx="2265723" cy="420564"/>
          </a:xfrm>
          <a:prstGeom prst="rect">
            <a:avLst/>
          </a:prstGeom>
        </p:spPr>
        <p:txBody>
          <a:bodyPr wrap="square" rtlCol="0" anchor="ctr">
            <a:spAutoFit/>
          </a:bodyPr>
          <a:lstStyle/>
          <a:p>
            <a:pPr>
              <a:spcAft>
                <a:spcPts val="200"/>
              </a:spcAft>
              <a:defRPr/>
            </a:pPr>
            <a:r>
              <a:rPr lang="en-US" altLang="ko" sz="2133" dirty="0">
                <a:solidFill>
                  <a:schemeClr val="bg1"/>
                </a:solidFill>
                <a:latin typeface="+mj-lt"/>
              </a:rPr>
              <a:t>Copeland Act</a:t>
            </a:r>
            <a:endParaRPr lang="en-US" altLang="ko-KR" sz="2133" dirty="0">
              <a:solidFill>
                <a:schemeClr val="bg1"/>
              </a:solidFill>
              <a:latin typeface="+mj-lt"/>
            </a:endParaRPr>
          </a:p>
        </p:txBody>
      </p:sp>
      <p:sp>
        <p:nvSpPr>
          <p:cNvPr id="6" name="직사각형 5">
            <a:extLst>
              <a:ext uri="{FF2B5EF4-FFF2-40B4-BE49-F238E27FC236}">
                <a16:creationId xmlns:a16="http://schemas.microsoft.com/office/drawing/2014/main" id="{E63910A1-9A39-4E39-A8A9-60AEE3ABE2BE}"/>
              </a:ext>
            </a:extLst>
          </p:cNvPr>
          <p:cNvSpPr/>
          <p:nvPr/>
        </p:nvSpPr>
        <p:spPr>
          <a:xfrm>
            <a:off x="6767417" y="3350467"/>
            <a:ext cx="3262723" cy="756554"/>
          </a:xfrm>
          <a:prstGeom prst="rect">
            <a:avLst/>
          </a:prstGeom>
          <a:noFill/>
        </p:spPr>
        <p:txBody>
          <a:bodyPr wrap="square" rtlCol="0">
            <a:spAutoFit/>
          </a:bodyPr>
          <a:lstStyle/>
          <a:p>
            <a:pPr>
              <a:lnSpc>
                <a:spcPct val="150000"/>
              </a:lnSpc>
            </a:pPr>
            <a:r>
              <a:rPr lang="en-US" altLang="ko-KR" sz="1000" dirty="0">
                <a:solidFill>
                  <a:schemeClr val="tx2">
                    <a:lumMod val="75000"/>
                  </a:schemeClr>
                </a:solidFill>
              </a:rPr>
              <a:t>Anti-Kickback Act</a:t>
            </a:r>
          </a:p>
          <a:p>
            <a:pPr>
              <a:lnSpc>
                <a:spcPct val="150000"/>
              </a:lnSpc>
            </a:pPr>
            <a:r>
              <a:rPr lang="en-US" altLang="ko-KR" sz="1000" dirty="0">
                <a:solidFill>
                  <a:schemeClr val="tx2">
                    <a:lumMod val="75000"/>
                  </a:schemeClr>
                </a:solidFill>
              </a:rPr>
              <a:t>Regulates deductions</a:t>
            </a:r>
          </a:p>
          <a:p>
            <a:pPr>
              <a:lnSpc>
                <a:spcPct val="150000"/>
              </a:lnSpc>
            </a:pPr>
            <a:r>
              <a:rPr lang="en-US" altLang="ko-KR" sz="1000" dirty="0">
                <a:solidFill>
                  <a:schemeClr val="tx2">
                    <a:lumMod val="75000"/>
                  </a:schemeClr>
                </a:solidFill>
              </a:rPr>
              <a:t>Requires payrolls be certified  </a:t>
            </a:r>
          </a:p>
        </p:txBody>
      </p:sp>
      <p:sp>
        <p:nvSpPr>
          <p:cNvPr id="7" name="한쪽 모서리가 둥근 사각형 7">
            <a:extLst>
              <a:ext uri="{FF2B5EF4-FFF2-40B4-BE49-F238E27FC236}">
                <a16:creationId xmlns:a16="http://schemas.microsoft.com/office/drawing/2014/main" id="{03D3A33A-7A34-41D9-A866-B3DF1A69D835}"/>
              </a:ext>
            </a:extLst>
          </p:cNvPr>
          <p:cNvSpPr/>
          <p:nvPr/>
        </p:nvSpPr>
        <p:spPr>
          <a:xfrm flipH="1" flipV="1">
            <a:off x="2191925" y="2405053"/>
            <a:ext cx="3232659" cy="6796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22">
            <a:extLst>
              <a:ext uri="{FF2B5EF4-FFF2-40B4-BE49-F238E27FC236}">
                <a16:creationId xmlns:a16="http://schemas.microsoft.com/office/drawing/2014/main" id="{77F33440-4B4C-4C67-8B72-123A3A6718F8}"/>
              </a:ext>
            </a:extLst>
          </p:cNvPr>
          <p:cNvSpPr>
            <a:spLocks noChangeArrowheads="1"/>
          </p:cNvSpPr>
          <p:nvPr/>
        </p:nvSpPr>
        <p:spPr bwMode="auto">
          <a:xfrm>
            <a:off x="1970759" y="2534599"/>
            <a:ext cx="3416663" cy="420564"/>
          </a:xfrm>
          <a:prstGeom prst="rect">
            <a:avLst/>
          </a:prstGeom>
        </p:spPr>
        <p:txBody>
          <a:bodyPr wrap="square" rtlCol="0" anchor="ctr">
            <a:spAutoFit/>
          </a:bodyPr>
          <a:lstStyle/>
          <a:p>
            <a:pPr algn="r" defTabSz="914377">
              <a:spcAft>
                <a:spcPts val="200"/>
              </a:spcAft>
              <a:defRPr/>
            </a:pPr>
            <a:r>
              <a:rPr lang="en-US" altLang="ko" sz="2133" dirty="0">
                <a:solidFill>
                  <a:schemeClr val="bg1"/>
                </a:solidFill>
                <a:latin typeface="+mj-lt"/>
              </a:rPr>
              <a:t>Davis-Bacon Act (DBA)</a:t>
            </a:r>
            <a:endParaRPr lang="en-US" altLang="ko-KR" sz="2133" dirty="0">
              <a:solidFill>
                <a:schemeClr val="bg1"/>
              </a:solidFill>
              <a:latin typeface="+mj-lt"/>
            </a:endParaRPr>
          </a:p>
        </p:txBody>
      </p:sp>
      <p:sp>
        <p:nvSpPr>
          <p:cNvPr id="9" name="직사각형 8">
            <a:extLst>
              <a:ext uri="{FF2B5EF4-FFF2-40B4-BE49-F238E27FC236}">
                <a16:creationId xmlns:a16="http://schemas.microsoft.com/office/drawing/2014/main" id="{7EFD62B2-DC18-4A29-B0DA-7DB5D6EA899A}"/>
              </a:ext>
            </a:extLst>
          </p:cNvPr>
          <p:cNvSpPr/>
          <p:nvPr/>
        </p:nvSpPr>
        <p:spPr>
          <a:xfrm>
            <a:off x="1047146" y="3364347"/>
            <a:ext cx="4389392" cy="987386"/>
          </a:xfrm>
          <a:prstGeom prst="rect">
            <a:avLst/>
          </a:prstGeom>
          <a:noFill/>
        </p:spPr>
        <p:txBody>
          <a:bodyPr wrap="square" rtlCol="0">
            <a:spAutoFit/>
          </a:bodyPr>
          <a:lstStyle/>
          <a:p>
            <a:pPr algn="r">
              <a:lnSpc>
                <a:spcPct val="150000"/>
              </a:lnSpc>
            </a:pPr>
            <a:r>
              <a:rPr lang="en-US" altLang="ko-KR" sz="1000" dirty="0">
                <a:solidFill>
                  <a:schemeClr val="tx2">
                    <a:lumMod val="75000"/>
                  </a:schemeClr>
                </a:solidFill>
              </a:rPr>
              <a:t>Requires all laborers and mechanics be paid a prevailing wage.  </a:t>
            </a:r>
          </a:p>
          <a:p>
            <a:pPr algn="r">
              <a:lnSpc>
                <a:spcPct val="150000"/>
              </a:lnSpc>
            </a:pPr>
            <a:r>
              <a:rPr lang="en-US" altLang="ko-KR" sz="1000" dirty="0">
                <a:solidFill>
                  <a:schemeClr val="tx2">
                    <a:lumMod val="75000"/>
                  </a:schemeClr>
                </a:solidFill>
              </a:rPr>
              <a:t>Contracts over $2K</a:t>
            </a:r>
          </a:p>
          <a:p>
            <a:pPr algn="r">
              <a:lnSpc>
                <a:spcPct val="150000"/>
              </a:lnSpc>
            </a:pPr>
            <a:r>
              <a:rPr lang="en-US" altLang="ko-KR" sz="1000" dirty="0">
                <a:solidFill>
                  <a:schemeClr val="tx2">
                    <a:lumMod val="75000"/>
                  </a:schemeClr>
                </a:solidFill>
              </a:rPr>
              <a:t>Site-based</a:t>
            </a:r>
          </a:p>
          <a:p>
            <a:pPr algn="r">
              <a:lnSpc>
                <a:spcPct val="150000"/>
              </a:lnSpc>
            </a:pPr>
            <a:r>
              <a:rPr lang="en-US" altLang="ko-KR" sz="1000" dirty="0">
                <a:solidFill>
                  <a:schemeClr val="tx2">
                    <a:lumMod val="75000"/>
                  </a:schemeClr>
                </a:solidFill>
              </a:rPr>
              <a:t>Requires weekly payment of wages</a:t>
            </a:r>
          </a:p>
        </p:txBody>
      </p:sp>
      <p:sp>
        <p:nvSpPr>
          <p:cNvPr id="10" name="한쪽 모서리가 둥근 사각형 7">
            <a:extLst>
              <a:ext uri="{FF2B5EF4-FFF2-40B4-BE49-F238E27FC236}">
                <a16:creationId xmlns:a16="http://schemas.microsoft.com/office/drawing/2014/main" id="{AE0DA41B-6E97-4895-AC3E-C63EAABB21A3}"/>
              </a:ext>
            </a:extLst>
          </p:cNvPr>
          <p:cNvSpPr/>
          <p:nvPr/>
        </p:nvSpPr>
        <p:spPr>
          <a:xfrm flipH="1" flipV="1">
            <a:off x="6797481" y="5431268"/>
            <a:ext cx="3232659" cy="6796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22">
            <a:extLst>
              <a:ext uri="{FF2B5EF4-FFF2-40B4-BE49-F238E27FC236}">
                <a16:creationId xmlns:a16="http://schemas.microsoft.com/office/drawing/2014/main" id="{0780B305-7EB7-40F2-B735-0EC1805BB4F7}"/>
              </a:ext>
            </a:extLst>
          </p:cNvPr>
          <p:cNvSpPr>
            <a:spLocks noChangeArrowheads="1"/>
          </p:cNvSpPr>
          <p:nvPr/>
        </p:nvSpPr>
        <p:spPr bwMode="auto">
          <a:xfrm>
            <a:off x="7155444" y="5560039"/>
            <a:ext cx="2516733" cy="420564"/>
          </a:xfrm>
          <a:prstGeom prst="rect">
            <a:avLst/>
          </a:prstGeom>
        </p:spPr>
        <p:txBody>
          <a:bodyPr wrap="square" rtlCol="0" anchor="ctr">
            <a:spAutoFit/>
          </a:bodyPr>
          <a:lstStyle/>
          <a:p>
            <a:pPr>
              <a:spcAft>
                <a:spcPts val="200"/>
              </a:spcAft>
              <a:defRPr/>
            </a:pPr>
            <a:r>
              <a:rPr lang="en-US" altLang="ko" sz="2133" dirty="0">
                <a:solidFill>
                  <a:schemeClr val="bg1"/>
                </a:solidFill>
                <a:latin typeface="+mj-lt"/>
              </a:rPr>
              <a:t>Related Acts</a:t>
            </a:r>
            <a:endParaRPr lang="en-US" altLang="ko-KR" sz="2133" dirty="0">
              <a:solidFill>
                <a:schemeClr val="bg1"/>
              </a:solidFill>
              <a:latin typeface="+mj-lt"/>
            </a:endParaRPr>
          </a:p>
        </p:txBody>
      </p:sp>
      <p:sp>
        <p:nvSpPr>
          <p:cNvPr id="12" name="직사각형 11">
            <a:extLst>
              <a:ext uri="{FF2B5EF4-FFF2-40B4-BE49-F238E27FC236}">
                <a16:creationId xmlns:a16="http://schemas.microsoft.com/office/drawing/2014/main" id="{E4D81D73-A333-4E54-840B-AACEDDDFA8A9}"/>
              </a:ext>
            </a:extLst>
          </p:cNvPr>
          <p:cNvSpPr/>
          <p:nvPr/>
        </p:nvSpPr>
        <p:spPr>
          <a:xfrm>
            <a:off x="6767417" y="4687923"/>
            <a:ext cx="3262723" cy="987386"/>
          </a:xfrm>
          <a:prstGeom prst="rect">
            <a:avLst/>
          </a:prstGeom>
          <a:noFill/>
        </p:spPr>
        <p:txBody>
          <a:bodyPr wrap="square" rtlCol="0">
            <a:spAutoFit/>
          </a:bodyPr>
          <a:lstStyle/>
          <a:p>
            <a:pPr>
              <a:lnSpc>
                <a:spcPct val="150000"/>
              </a:lnSpc>
            </a:pPr>
            <a:r>
              <a:rPr lang="en-US" altLang="ko-KR" sz="1000" dirty="0">
                <a:solidFill>
                  <a:schemeClr val="tx2">
                    <a:lumMod val="75000"/>
                  </a:schemeClr>
                </a:solidFill>
              </a:rPr>
              <a:t>U.S. Housing Act of 1937, Section 12(a)</a:t>
            </a:r>
          </a:p>
          <a:p>
            <a:pPr>
              <a:lnSpc>
                <a:spcPct val="150000"/>
              </a:lnSpc>
            </a:pPr>
            <a:r>
              <a:rPr lang="en-US" altLang="ko-KR" sz="1000" dirty="0">
                <a:solidFill>
                  <a:schemeClr val="tx2">
                    <a:lumMod val="75000"/>
                  </a:schemeClr>
                </a:solidFill>
              </a:rPr>
              <a:t>HCDA of 1974 (CDBG), NAHA of 1990 (HOME)</a:t>
            </a:r>
          </a:p>
          <a:p>
            <a:pPr>
              <a:lnSpc>
                <a:spcPct val="150000"/>
              </a:lnSpc>
            </a:pPr>
            <a:r>
              <a:rPr lang="en-US" altLang="ko-KR" sz="1000" dirty="0">
                <a:solidFill>
                  <a:schemeClr val="tx2">
                    <a:lumMod val="75000"/>
                  </a:schemeClr>
                </a:solidFill>
              </a:rPr>
              <a:t>Etc.</a:t>
            </a:r>
          </a:p>
          <a:p>
            <a:pPr>
              <a:lnSpc>
                <a:spcPct val="150000"/>
              </a:lnSpc>
            </a:pPr>
            <a:endParaRPr lang="en-US" altLang="ko-KR" sz="1000" dirty="0">
              <a:solidFill>
                <a:schemeClr val="tx2">
                  <a:lumMod val="75000"/>
                </a:schemeClr>
              </a:solidFill>
            </a:endParaRPr>
          </a:p>
        </p:txBody>
      </p:sp>
      <p:sp>
        <p:nvSpPr>
          <p:cNvPr id="13" name="한쪽 모서리가 둥근 사각형 7">
            <a:extLst>
              <a:ext uri="{FF2B5EF4-FFF2-40B4-BE49-F238E27FC236}">
                <a16:creationId xmlns:a16="http://schemas.microsoft.com/office/drawing/2014/main" id="{1ADC389D-7548-450F-B24F-5C0921E4CD19}"/>
              </a:ext>
            </a:extLst>
          </p:cNvPr>
          <p:cNvSpPr/>
          <p:nvPr/>
        </p:nvSpPr>
        <p:spPr>
          <a:xfrm flipH="1" flipV="1">
            <a:off x="2191925" y="5431268"/>
            <a:ext cx="3232659" cy="679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22">
            <a:extLst>
              <a:ext uri="{FF2B5EF4-FFF2-40B4-BE49-F238E27FC236}">
                <a16:creationId xmlns:a16="http://schemas.microsoft.com/office/drawing/2014/main" id="{06A627C6-0668-4117-B51F-73860574A6FF}"/>
              </a:ext>
            </a:extLst>
          </p:cNvPr>
          <p:cNvSpPr>
            <a:spLocks noChangeArrowheads="1"/>
          </p:cNvSpPr>
          <p:nvPr/>
        </p:nvSpPr>
        <p:spPr bwMode="auto">
          <a:xfrm>
            <a:off x="2833626" y="5560813"/>
            <a:ext cx="1690927" cy="420564"/>
          </a:xfrm>
          <a:prstGeom prst="rect">
            <a:avLst/>
          </a:prstGeom>
        </p:spPr>
        <p:txBody>
          <a:bodyPr wrap="square" rtlCol="0" anchor="ctr">
            <a:spAutoFit/>
          </a:bodyPr>
          <a:lstStyle/>
          <a:p>
            <a:pPr algn="r">
              <a:spcAft>
                <a:spcPts val="200"/>
              </a:spcAft>
              <a:defRPr/>
            </a:pPr>
            <a:r>
              <a:rPr lang="en-US" altLang="ko-KR" sz="2133" dirty="0">
                <a:solidFill>
                  <a:schemeClr val="bg1"/>
                </a:solidFill>
                <a:latin typeface="+mj-lt"/>
              </a:rPr>
              <a:t>CWHSSA</a:t>
            </a:r>
          </a:p>
        </p:txBody>
      </p:sp>
      <p:sp>
        <p:nvSpPr>
          <p:cNvPr id="15" name="직사각형 14">
            <a:extLst>
              <a:ext uri="{FF2B5EF4-FFF2-40B4-BE49-F238E27FC236}">
                <a16:creationId xmlns:a16="http://schemas.microsoft.com/office/drawing/2014/main" id="{15A32D37-90BF-45D1-871E-5EBB399EFF26}"/>
              </a:ext>
            </a:extLst>
          </p:cNvPr>
          <p:cNvSpPr/>
          <p:nvPr/>
        </p:nvSpPr>
        <p:spPr>
          <a:xfrm>
            <a:off x="1374595" y="4531103"/>
            <a:ext cx="4061943" cy="756554"/>
          </a:xfrm>
          <a:prstGeom prst="rect">
            <a:avLst/>
          </a:prstGeom>
          <a:noFill/>
        </p:spPr>
        <p:txBody>
          <a:bodyPr wrap="square" rtlCol="0">
            <a:spAutoFit/>
          </a:bodyPr>
          <a:lstStyle/>
          <a:p>
            <a:pPr algn="r">
              <a:lnSpc>
                <a:spcPct val="150000"/>
              </a:lnSpc>
            </a:pPr>
            <a:r>
              <a:rPr lang="en-US" altLang="ko-KR" sz="1000" dirty="0">
                <a:solidFill>
                  <a:schemeClr val="tx2">
                    <a:lumMod val="75000"/>
                  </a:schemeClr>
                </a:solidFill>
              </a:rPr>
              <a:t>OT Provision automatically applied to prime contracts &gt;$100K</a:t>
            </a:r>
          </a:p>
          <a:p>
            <a:pPr algn="r">
              <a:lnSpc>
                <a:spcPct val="150000"/>
              </a:lnSpc>
            </a:pPr>
            <a:r>
              <a:rPr lang="en-US" altLang="ko-KR" sz="1000" dirty="0">
                <a:solidFill>
                  <a:schemeClr val="tx2">
                    <a:lumMod val="75000"/>
                  </a:schemeClr>
                </a:solidFill>
              </a:rPr>
              <a:t>Liquidated damages $29 per day/per violation</a:t>
            </a:r>
          </a:p>
          <a:p>
            <a:pPr algn="r">
              <a:lnSpc>
                <a:spcPct val="150000"/>
              </a:lnSpc>
            </a:pPr>
            <a:endParaRPr lang="en-US" altLang="ko-KR" sz="1000" dirty="0">
              <a:solidFill>
                <a:schemeClr val="tx2">
                  <a:lumMod val="75000"/>
                </a:schemeClr>
              </a:solidFill>
            </a:endParaRPr>
          </a:p>
        </p:txBody>
      </p:sp>
      <p:cxnSp>
        <p:nvCxnSpPr>
          <p:cNvPr id="16" name="직선 연결선 15">
            <a:extLst>
              <a:ext uri="{FF2B5EF4-FFF2-40B4-BE49-F238E27FC236}">
                <a16:creationId xmlns:a16="http://schemas.microsoft.com/office/drawing/2014/main" id="{5C5AA408-AEE5-4F02-BA9E-CFFAEEF47777}"/>
              </a:ext>
            </a:extLst>
          </p:cNvPr>
          <p:cNvCxnSpPr/>
          <p:nvPr/>
        </p:nvCxnSpPr>
        <p:spPr>
          <a:xfrm>
            <a:off x="5752053" y="2757880"/>
            <a:ext cx="68789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B3FC0DAE-A95B-49DC-9E7B-8CC41EEE33F8}"/>
              </a:ext>
            </a:extLst>
          </p:cNvPr>
          <p:cNvCxnSpPr/>
          <p:nvPr/>
        </p:nvCxnSpPr>
        <p:spPr>
          <a:xfrm>
            <a:off x="5752053" y="5761139"/>
            <a:ext cx="687897"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82F04DA-4FDC-2250-FEF3-5FCCD483471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40953" y="5913539"/>
            <a:ext cx="1033641" cy="847605"/>
          </a:xfrm>
          <a:prstGeom prst="rect">
            <a:avLst/>
          </a:prstGeom>
          <a:noFill/>
        </p:spPr>
      </p:pic>
      <p:pic>
        <p:nvPicPr>
          <p:cNvPr id="19" name="Picture 2" descr="Image result for hud logo">
            <a:extLst>
              <a:ext uri="{FF2B5EF4-FFF2-40B4-BE49-F238E27FC236}">
                <a16:creationId xmlns:a16="http://schemas.microsoft.com/office/drawing/2014/main" id="{AD9BF755-FF43-C007-FBF9-45A9913A9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569" y="6147823"/>
            <a:ext cx="671915" cy="67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2101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FC05-34BB-4897-B070-D50493651AB8}"/>
              </a:ext>
            </a:extLst>
          </p:cNvPr>
          <p:cNvSpPr>
            <a:spLocks noGrp="1"/>
          </p:cNvSpPr>
          <p:nvPr>
            <p:ph type="title"/>
          </p:nvPr>
        </p:nvSpPr>
        <p:spPr>
          <a:xfrm>
            <a:off x="4531862" y="2000655"/>
            <a:ext cx="5699549" cy="2216108"/>
          </a:xfrm>
        </p:spPr>
        <p:txBody>
          <a:bodyPr vert="horz" lIns="91440" tIns="45720" rIns="91440" bIns="45720" rtlCol="0" anchor="ctr">
            <a:normAutofit/>
          </a:bodyPr>
          <a:lstStyle/>
          <a:p>
            <a:pPr algn="ctr"/>
            <a:r>
              <a:rPr lang="en-US" sz="4400" dirty="0"/>
              <a:t>Related Acts</a:t>
            </a:r>
            <a:br>
              <a:rPr lang="en-US" sz="4400" dirty="0"/>
            </a:br>
            <a:r>
              <a:rPr lang="en-US" sz="4400" dirty="0"/>
              <a:t>The WHY</a:t>
            </a:r>
            <a:endParaRPr lang="en-US" sz="4400" b="1" dirty="0"/>
          </a:p>
        </p:txBody>
      </p:sp>
      <p:pic>
        <p:nvPicPr>
          <p:cNvPr id="5" name="Picture 4" descr="A blue and white logo&#10;&#10;Description automatically generated with low confidence">
            <a:extLst>
              <a:ext uri="{FF2B5EF4-FFF2-40B4-BE49-F238E27FC236}">
                <a16:creationId xmlns:a16="http://schemas.microsoft.com/office/drawing/2014/main" id="{C137B3A8-594D-4961-A070-86C3B85C969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77334" y="1756567"/>
            <a:ext cx="3251701" cy="3133456"/>
          </a:xfrm>
          <a:prstGeom prst="rect">
            <a:avLst/>
          </a:prstGeom>
          <a:noFill/>
        </p:spPr>
      </p:pic>
      <p:pic>
        <p:nvPicPr>
          <p:cNvPr id="21" name="Picture 2" descr="Image result for hud logo">
            <a:extLst>
              <a:ext uri="{FF2B5EF4-FFF2-40B4-BE49-F238E27FC236}">
                <a16:creationId xmlns:a16="http://schemas.microsoft.com/office/drawing/2014/main" id="{C358207F-5AC2-3667-CBE3-188E14A6F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2639" y="5589893"/>
            <a:ext cx="1229846" cy="122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3616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FC05-34BB-4897-B070-D50493651AB8}"/>
              </a:ext>
            </a:extLst>
          </p:cNvPr>
          <p:cNvSpPr>
            <a:spLocks noGrp="1"/>
          </p:cNvSpPr>
          <p:nvPr>
            <p:ph type="title"/>
          </p:nvPr>
        </p:nvSpPr>
        <p:spPr>
          <a:xfrm>
            <a:off x="3619547" y="464949"/>
            <a:ext cx="5699549" cy="1320800"/>
          </a:xfrm>
        </p:spPr>
        <p:txBody>
          <a:bodyPr vert="horz" lIns="91440" tIns="45720" rIns="91440" bIns="45720" rtlCol="0" anchor="ctr">
            <a:normAutofit/>
          </a:bodyPr>
          <a:lstStyle/>
          <a:p>
            <a:r>
              <a:rPr lang="en-US" sz="4400" dirty="0"/>
              <a:t>HUD Related Acts</a:t>
            </a:r>
            <a:endParaRPr lang="en-US" sz="4400" b="1" dirty="0"/>
          </a:p>
        </p:txBody>
      </p:sp>
      <p:sp>
        <p:nvSpPr>
          <p:cNvPr id="4" name="Text Placeholder 3">
            <a:extLst>
              <a:ext uri="{FF2B5EF4-FFF2-40B4-BE49-F238E27FC236}">
                <a16:creationId xmlns:a16="http://schemas.microsoft.com/office/drawing/2014/main" id="{FBECD462-67B9-4188-B953-523548F76D85}"/>
              </a:ext>
            </a:extLst>
          </p:cNvPr>
          <p:cNvSpPr>
            <a:spLocks noGrp="1"/>
          </p:cNvSpPr>
          <p:nvPr>
            <p:ph type="body" sz="half" idx="2"/>
          </p:nvPr>
        </p:nvSpPr>
        <p:spPr>
          <a:xfrm>
            <a:off x="4051515" y="1678402"/>
            <a:ext cx="6617468" cy="4714649"/>
          </a:xfrm>
        </p:spPr>
        <p:txBody>
          <a:bodyPr vert="horz" lIns="91440" tIns="45720" rIns="91440" bIns="45720" rtlCol="0">
            <a:noAutofit/>
          </a:bodyPr>
          <a:lstStyle/>
          <a:p>
            <a:pPr marL="285750" indent="-285750">
              <a:buFont typeface="Wingdings" pitchFamily="2" charset="2"/>
              <a:buChar char="Ø"/>
            </a:pPr>
            <a:r>
              <a:rPr lang="en-US" sz="1800" dirty="0"/>
              <a:t>Public Housing</a:t>
            </a:r>
          </a:p>
          <a:p>
            <a:pPr marL="742813" lvl="1" indent="-285750">
              <a:buFont typeface="Wingdings" pitchFamily="2" charset="2"/>
              <a:buChar char="Ø"/>
            </a:pPr>
            <a:r>
              <a:rPr lang="en-US" sz="1800" dirty="0"/>
              <a:t>U.S. Housing Act of 1937, Section 12(a)</a:t>
            </a:r>
          </a:p>
          <a:p>
            <a:pPr marL="742813" lvl="1" indent="-285750">
              <a:buFont typeface="Wingdings" pitchFamily="2" charset="2"/>
              <a:buChar char="Ø"/>
            </a:pPr>
            <a:r>
              <a:rPr lang="en-US" sz="1800" dirty="0"/>
              <a:t>RAD</a:t>
            </a:r>
          </a:p>
          <a:p>
            <a:pPr marL="285750" indent="-285750">
              <a:buFont typeface="Wingdings" pitchFamily="2" charset="2"/>
              <a:buChar char="Ø"/>
            </a:pPr>
            <a:r>
              <a:rPr lang="en-US" sz="1800" dirty="0"/>
              <a:t>CDBG</a:t>
            </a:r>
          </a:p>
          <a:p>
            <a:pPr marL="742813" lvl="1" indent="-285750">
              <a:buFont typeface="Wingdings" pitchFamily="2" charset="2"/>
              <a:buChar char="Ø"/>
            </a:pPr>
            <a:r>
              <a:rPr lang="en-US" sz="1800" dirty="0"/>
              <a:t>Housing and Community Development Act of 1974, Sec. 110(a)</a:t>
            </a:r>
          </a:p>
          <a:p>
            <a:pPr marL="1199876" lvl="2" indent="-285750">
              <a:buFont typeface="Wingdings" pitchFamily="2" charset="2"/>
              <a:buChar char="Ø"/>
            </a:pPr>
            <a:r>
              <a:rPr lang="en-US" sz="1800" dirty="0"/>
              <a:t>CDBG-DR; NSP; CARES</a:t>
            </a:r>
          </a:p>
          <a:p>
            <a:pPr marL="285750" indent="-285750">
              <a:buFont typeface="Wingdings" pitchFamily="2" charset="2"/>
              <a:buChar char="Ø"/>
            </a:pPr>
            <a:r>
              <a:rPr lang="en-US" sz="1800" dirty="0"/>
              <a:t>HOME</a:t>
            </a:r>
          </a:p>
          <a:p>
            <a:pPr marL="742813" lvl="1" indent="-285750">
              <a:buFont typeface="Wingdings" pitchFamily="2" charset="2"/>
              <a:buChar char="Ø"/>
            </a:pPr>
            <a:r>
              <a:rPr lang="en-US" sz="1800" dirty="0"/>
              <a:t>National Affordable Housing Act of 1990, Sec. 286(a)</a:t>
            </a:r>
          </a:p>
          <a:p>
            <a:pPr marL="1199876" lvl="2" indent="-285750">
              <a:buFont typeface="Wingdings" pitchFamily="2" charset="2"/>
              <a:buChar char="Ø"/>
            </a:pPr>
            <a:r>
              <a:rPr lang="en-US" sz="1800" dirty="0"/>
              <a:t>ARP</a:t>
            </a:r>
          </a:p>
          <a:p>
            <a:pPr marL="742813" lvl="1" indent="-285750">
              <a:buFont typeface="Wingdings" pitchFamily="2" charset="2"/>
              <a:buChar char="Ø"/>
            </a:pPr>
            <a:r>
              <a:rPr lang="en-US" sz="1800" dirty="0"/>
              <a:t>Multifamily Programs</a:t>
            </a:r>
          </a:p>
          <a:p>
            <a:pPr marL="1199876" lvl="2" indent="-285750">
              <a:buFont typeface="Wingdings" pitchFamily="2" charset="2"/>
              <a:buChar char="Ø"/>
            </a:pPr>
            <a:r>
              <a:rPr lang="en-US" sz="1800" dirty="0"/>
              <a:t>221(d)(3) &amp; (4)</a:t>
            </a:r>
          </a:p>
          <a:p>
            <a:pPr marL="285750" indent="-285750">
              <a:lnSpc>
                <a:spcPct val="90000"/>
              </a:lnSpc>
              <a:buFont typeface="Wingdings 3" charset="2"/>
              <a:buChar char=""/>
            </a:pPr>
            <a:endParaRPr lang="en-US" b="1" dirty="0"/>
          </a:p>
        </p:txBody>
      </p:sp>
      <p:pic>
        <p:nvPicPr>
          <p:cNvPr id="5" name="Picture 4" descr="A blue and white logo&#10;&#10;Description automatically generated with low confidence">
            <a:extLst>
              <a:ext uri="{FF2B5EF4-FFF2-40B4-BE49-F238E27FC236}">
                <a16:creationId xmlns:a16="http://schemas.microsoft.com/office/drawing/2014/main" id="{C137B3A8-594D-4961-A070-86C3B85C969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799814" y="1785749"/>
            <a:ext cx="3251701" cy="3133456"/>
          </a:xfrm>
          <a:prstGeom prst="rect">
            <a:avLst/>
          </a:prstGeom>
          <a:noFill/>
        </p:spPr>
      </p:pic>
      <p:pic>
        <p:nvPicPr>
          <p:cNvPr id="21" name="Picture 2" descr="Image result for hud logo">
            <a:extLst>
              <a:ext uri="{FF2B5EF4-FFF2-40B4-BE49-F238E27FC236}">
                <a16:creationId xmlns:a16="http://schemas.microsoft.com/office/drawing/2014/main" id="{C358207F-5AC2-3667-CBE3-188E14A6F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2639" y="5589893"/>
            <a:ext cx="1229846" cy="122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334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port_x0020_Date xmlns="3b2e5f6a-6471-45e3-9010-c44bc1746d1f">2022-01-11T17:25:07+00:00</Report_x0020_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27D09F87A53846A776A8B1956636BB" ma:contentTypeVersion="23" ma:contentTypeDescription="Create a new document." ma:contentTypeScope="" ma:versionID="d0fdfd4a9201749c9bb584d451913498">
  <xsd:schema xmlns:xsd="http://www.w3.org/2001/XMLSchema" xmlns:xs="http://www.w3.org/2001/XMLSchema" xmlns:p="http://schemas.microsoft.com/office/2006/metadata/properties" xmlns:ns2="a8c9ff1d-b2b5-4130-bce7-2299e6ed9871" xmlns:ns3="3b2e5f6a-6471-45e3-9010-c44bc1746d1f" targetNamespace="http://schemas.microsoft.com/office/2006/metadata/properties" ma:root="true" ma:fieldsID="34ae92cde7016ae366ea393580f4ca60" ns2:_="" ns3:_="">
    <xsd:import namespace="a8c9ff1d-b2b5-4130-bce7-2299e6ed9871"/>
    <xsd:import namespace="3b2e5f6a-6471-45e3-9010-c44bc1746d1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element ref="ns3:Report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9ff1d-b2b5-4130-bce7-2299e6ed98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2e5f6a-6471-45e3-9010-c44bc1746d1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Report_x0020_Date" ma:index="19" nillable="true" ma:displayName="Document Date" ma:default="[today]" ma:format="DateOnly" ma:internalName="Report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4B225E-1545-4A8B-A383-C0EE193BD520}">
  <ds:schemaRefs>
    <ds:schemaRef ds:uri="http://purl.org/dc/dcmitype/"/>
    <ds:schemaRef ds:uri="http://purl.org/dc/terms/"/>
    <ds:schemaRef ds:uri="http://schemas.microsoft.com/office/infopath/2007/PartnerControls"/>
    <ds:schemaRef ds:uri="http://schemas.openxmlformats.org/package/2006/metadata/core-properties"/>
    <ds:schemaRef ds:uri="3b2e5f6a-6471-45e3-9010-c44bc1746d1f"/>
    <ds:schemaRef ds:uri="http://schemas.microsoft.com/office/2006/metadata/properties"/>
    <ds:schemaRef ds:uri="http://schemas.microsoft.com/office/2006/documentManagement/types"/>
    <ds:schemaRef ds:uri="a8c9ff1d-b2b5-4130-bce7-2299e6ed9871"/>
    <ds:schemaRef ds:uri="http://www.w3.org/XML/1998/namespace"/>
    <ds:schemaRef ds:uri="http://purl.org/dc/elements/1.1/"/>
  </ds:schemaRefs>
</ds:datastoreItem>
</file>

<file path=customXml/itemProps2.xml><?xml version="1.0" encoding="utf-8"?>
<ds:datastoreItem xmlns:ds="http://schemas.openxmlformats.org/officeDocument/2006/customXml" ds:itemID="{23686958-56E5-4606-BAF0-A4A77C561592}">
  <ds:schemaRefs>
    <ds:schemaRef ds:uri="http://schemas.microsoft.com/sharepoint/v3/contenttype/forms"/>
  </ds:schemaRefs>
</ds:datastoreItem>
</file>

<file path=customXml/itemProps3.xml><?xml version="1.0" encoding="utf-8"?>
<ds:datastoreItem xmlns:ds="http://schemas.openxmlformats.org/officeDocument/2006/customXml" ds:itemID="{319F3EED-6437-4DF2-8E1C-2623E7F3D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c9ff1d-b2b5-4130-bce7-2299e6ed9871"/>
    <ds:schemaRef ds:uri="3b2e5f6a-6471-45e3-9010-c44bc1746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6647</TotalTime>
  <Words>1830</Words>
  <Application>Microsoft Office PowerPoint</Application>
  <PresentationFormat>Widescreen</PresentationFormat>
  <Paragraphs>288</Paragraphs>
  <Slides>41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Benguiat Bk BT</vt:lpstr>
      <vt:lpstr>Calibri</vt:lpstr>
      <vt:lpstr>Eras Bold ITC</vt:lpstr>
      <vt:lpstr>Eras Demi ITC</vt:lpstr>
      <vt:lpstr>Noto Sans</vt:lpstr>
      <vt:lpstr>Trebuchet MS</vt:lpstr>
      <vt:lpstr>Wingdings</vt:lpstr>
      <vt:lpstr>Wingdings 3</vt:lpstr>
      <vt:lpstr>Facet</vt:lpstr>
      <vt:lpstr>Office of Davis-Bacon  and Labor Standards</vt:lpstr>
      <vt:lpstr>GOALS and AGENDA</vt:lpstr>
      <vt:lpstr>PowerPoint Presentation</vt:lpstr>
      <vt:lpstr>DBLS Statutory Responsibilities </vt:lpstr>
      <vt:lpstr>What we do…</vt:lpstr>
      <vt:lpstr>Office of Davis-Bacon and  Labor Standards</vt:lpstr>
      <vt:lpstr>KEY Davis-Bacon &amp; Related Statues </vt:lpstr>
      <vt:lpstr>Related Acts The WHY</vt:lpstr>
      <vt:lpstr>HUD Related Acts</vt:lpstr>
      <vt:lpstr>FACTORS  of APPLICABILITY</vt:lpstr>
      <vt:lpstr>CDBG APPLICABILITY</vt:lpstr>
      <vt:lpstr>HOME APPLICABILITY</vt:lpstr>
      <vt:lpstr>HOME ARP</vt:lpstr>
      <vt:lpstr>HOME ARP</vt:lpstr>
      <vt:lpstr>Davis-Bacon Wage Decisions</vt:lpstr>
      <vt:lpstr>Davis-Bacon Wage Decisions</vt:lpstr>
      <vt:lpstr>PowerPoint Presentation</vt:lpstr>
      <vt:lpstr>PowerPoint Presentation</vt:lpstr>
      <vt:lpstr>PowerPoint Presentation</vt:lpstr>
      <vt:lpstr>PowerPoint Presentation</vt:lpstr>
      <vt:lpstr>Davis-Bacon Wage Decisions Posting and Lock-In Dates</vt:lpstr>
      <vt:lpstr>PowerPoint Presentation</vt:lpstr>
      <vt:lpstr>Davis-Bacon  Additional Classifications</vt:lpstr>
      <vt:lpstr>PowerPoint Presentation</vt:lpstr>
      <vt:lpstr>SF-1444  </vt:lpstr>
      <vt:lpstr>Certified Weekly Payroll Reports  &amp;  Employee Interviews </vt:lpstr>
      <vt:lpstr>Certified Weekly Payroll </vt:lpstr>
      <vt:lpstr>Certified Weekly Payroll</vt:lpstr>
      <vt:lpstr>PowerPoint Presentation</vt:lpstr>
      <vt:lpstr>PowerPoint Presentation</vt:lpstr>
      <vt:lpstr>PowerPoint Presentation</vt:lpstr>
      <vt:lpstr>PowerPoint Presentation</vt:lpstr>
      <vt:lpstr>PowerPoint Presentation</vt:lpstr>
      <vt:lpstr>Reporting</vt:lpstr>
      <vt:lpstr>Labor Standards  Enforcement Reports (HUD-4710) </vt:lpstr>
      <vt:lpstr>HUD Monitoring</vt:lpstr>
      <vt:lpstr>HUD Monitoring</vt:lpstr>
      <vt:lpstr>References</vt:lpstr>
      <vt:lpstr>DISCLAIMER</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Davis Bacon Labor Standards</dc:title>
  <dc:creator>Glekas, Pamela</dc:creator>
  <cp:lastModifiedBy>Dupont, Jennifer A</cp:lastModifiedBy>
  <cp:revision>8</cp:revision>
  <dcterms:created xsi:type="dcterms:W3CDTF">2019-06-12T14:14:06Z</dcterms:created>
  <dcterms:modified xsi:type="dcterms:W3CDTF">2022-11-14T14:55:57Z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0x0101001327D09F87A53846A776A8B1956636BB</vt:lpwstr>
  </property>
</Properties>
</file>